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4" r:id="rId2"/>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 roundtripDataSignature="AMtx7mg42XTVcQ/ykiUO6ILeg9UuS7Okn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96" y="4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customschemas.google.com/relationships/presentationmetadata" Target="meta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2" Type="http://schemas.openxmlformats.org/officeDocument/2006/relationships/slideMaster" Target="slideMasters/slideMaster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eaf9e01e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chemeClr val="dk2"/>
                </a:solidFill>
              </a:rPr>
              <a:t>Biden holds significant leads over Trump in Florida (6 points), Michigan (9 points), Wisconsin (7 points), and Pennsylvania (8 points).  Biden also has made traditionally uncompetitive states competitive.  This includes Texas, Georgia, North Carolina and Arizona all of which are about even, or with a slight Biden lead.  Hillary Clinton NEVER had the sort of polling lead that Joe Biden not only currently enjoys, but has sustained for months now.  </a:t>
            </a:r>
            <a:endParaRPr sz="1200" b="1">
              <a:solidFill>
                <a:schemeClr val="dk2"/>
              </a:solidFill>
            </a:endParaRPr>
          </a:p>
          <a:p>
            <a:pPr marL="0" lvl="0" indent="0" algn="l" rtl="0">
              <a:spcBef>
                <a:spcPts val="0"/>
              </a:spcBef>
              <a:spcAft>
                <a:spcPts val="0"/>
              </a:spcAft>
              <a:buNone/>
            </a:pPr>
            <a:endParaRPr sz="1200" b="1">
              <a:solidFill>
                <a:schemeClr val="dk2"/>
              </a:solidFill>
            </a:endParaRPr>
          </a:p>
          <a:p>
            <a:pPr marL="0" lvl="0" indent="0" algn="l" rtl="0">
              <a:spcBef>
                <a:spcPts val="0"/>
              </a:spcBef>
              <a:spcAft>
                <a:spcPts val="0"/>
              </a:spcAft>
              <a:buClr>
                <a:schemeClr val="dk1"/>
              </a:buClr>
              <a:buFont typeface="Arial"/>
              <a:buNone/>
            </a:pPr>
            <a:r>
              <a:rPr lang="en-US" sz="1200" b="1">
                <a:solidFill>
                  <a:schemeClr val="dk2"/>
                </a:solidFill>
              </a:rPr>
              <a:t>To back up our analysis, models for the election such as the JHK forecast and The Economist forecast now rate a Joe Biden landslide as more likely than a Donald Trump win.  </a:t>
            </a:r>
            <a:endParaRPr sz="1200" b="1">
              <a:solidFill>
                <a:schemeClr val="dk2"/>
              </a:solidFill>
            </a:endParaRPr>
          </a:p>
        </p:txBody>
      </p:sp>
      <p:sp>
        <p:nvSpPr>
          <p:cNvPr id="227" name="Google Shape;227;g8eaf9e01e2_0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8eaf9e01e2_0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8eaf9e01e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282219" algn="l" rtl="0">
              <a:lnSpc>
                <a:spcPct val="90000"/>
              </a:lnSpc>
              <a:spcBef>
                <a:spcPts val="853"/>
              </a:spcBef>
              <a:spcAft>
                <a:spcPts val="0"/>
              </a:spcAft>
              <a:buClr>
                <a:schemeClr val="dk2"/>
              </a:buClr>
              <a:buSzPts val="885"/>
              <a:buFont typeface="Noto Sans Symbols"/>
              <a:buChar char="◈"/>
            </a:pPr>
            <a:r>
              <a:rPr lang="en-US" sz="1265">
                <a:solidFill>
                  <a:schemeClr val="dk2"/>
                </a:solidFill>
              </a:rPr>
              <a:t>A1: The short answer is yes! </a:t>
            </a:r>
            <a:endParaRPr sz="1265">
              <a:solidFill>
                <a:schemeClr val="dk2"/>
              </a:solidFill>
            </a:endParaRPr>
          </a:p>
          <a:p>
            <a:pPr marL="0" lvl="0" indent="0" algn="l" rtl="0">
              <a:spcBef>
                <a:spcPts val="853"/>
              </a:spcBef>
              <a:spcAft>
                <a:spcPts val="0"/>
              </a:spcAft>
              <a:buNone/>
            </a:pPr>
            <a:r>
              <a:rPr lang="en-US" sz="1265">
                <a:solidFill>
                  <a:schemeClr val="dk2"/>
                </a:solidFill>
              </a:rPr>
              <a:t>            - In 2008, polls predicted a strong lead for Barack Obama going into election day                                                                           </a:t>
            </a:r>
            <a:endParaRPr sz="1265">
              <a:solidFill>
                <a:schemeClr val="dk2"/>
              </a:solidFill>
            </a:endParaRPr>
          </a:p>
          <a:p>
            <a:pPr marL="0" lvl="0" indent="0" algn="l" rtl="0">
              <a:spcBef>
                <a:spcPts val="853"/>
              </a:spcBef>
              <a:spcAft>
                <a:spcPts val="0"/>
              </a:spcAft>
              <a:buNone/>
            </a:pPr>
            <a:r>
              <a:rPr lang="en-US" sz="1265">
                <a:solidFill>
                  <a:schemeClr val="dk2"/>
                </a:solidFill>
              </a:rPr>
              <a:t>              that wasn’t relinquished.</a:t>
            </a:r>
            <a:endParaRPr sz="1265">
              <a:solidFill>
                <a:schemeClr val="dk2"/>
              </a:solidFill>
            </a:endParaRPr>
          </a:p>
          <a:p>
            <a:pPr marL="0" lvl="0" indent="0" algn="l" rtl="0">
              <a:spcBef>
                <a:spcPts val="853"/>
              </a:spcBef>
              <a:spcAft>
                <a:spcPts val="0"/>
              </a:spcAft>
              <a:buNone/>
            </a:pPr>
            <a:r>
              <a:rPr lang="en-US" sz="1265">
                <a:solidFill>
                  <a:schemeClr val="dk2"/>
                </a:solidFill>
              </a:rPr>
              <a:t>            - In 2012, polls predicted a tight race that Obama eked out on election day.</a:t>
            </a:r>
            <a:endParaRPr sz="1265">
              <a:solidFill>
                <a:schemeClr val="dk2"/>
              </a:solidFill>
            </a:endParaRPr>
          </a:p>
          <a:p>
            <a:pPr marL="0" lvl="0" indent="0" algn="l" rtl="0">
              <a:spcBef>
                <a:spcPts val="853"/>
              </a:spcBef>
              <a:spcAft>
                <a:spcPts val="0"/>
              </a:spcAft>
              <a:buNone/>
            </a:pPr>
            <a:r>
              <a:rPr lang="en-US" sz="1265">
                <a:solidFill>
                  <a:schemeClr val="dk2"/>
                </a:solidFill>
              </a:rPr>
              <a:t>            - In 2016, polls predicted a 4 point win nationally &amp; ended up winning the popular  </a:t>
            </a:r>
            <a:endParaRPr sz="1265">
              <a:solidFill>
                <a:schemeClr val="dk2"/>
              </a:solidFill>
            </a:endParaRPr>
          </a:p>
          <a:p>
            <a:pPr marL="0" lvl="0" indent="0" algn="l" rtl="0">
              <a:spcBef>
                <a:spcPts val="853"/>
              </a:spcBef>
              <a:spcAft>
                <a:spcPts val="0"/>
              </a:spcAft>
              <a:buNone/>
            </a:pPr>
            <a:r>
              <a:rPr lang="en-US" sz="1265">
                <a:solidFill>
                  <a:schemeClr val="dk2"/>
                </a:solidFill>
              </a:rPr>
              <a:t>              vote by 2 points. </a:t>
            </a:r>
            <a:endParaRPr sz="1265">
              <a:solidFill>
                <a:schemeClr val="dk2"/>
              </a:solidFill>
            </a:endParaRPr>
          </a:p>
          <a:p>
            <a:pPr marL="342900" lvl="0" indent="-306000" algn="l" rtl="0">
              <a:lnSpc>
                <a:spcPct val="90000"/>
              </a:lnSpc>
              <a:spcBef>
                <a:spcPts val="853"/>
              </a:spcBef>
              <a:spcAft>
                <a:spcPts val="0"/>
              </a:spcAft>
              <a:buClr>
                <a:schemeClr val="dk2"/>
              </a:buClr>
              <a:buSzPts val="885"/>
              <a:buFont typeface="Noto Sans Symbols"/>
              <a:buChar char="◈"/>
            </a:pPr>
            <a:r>
              <a:rPr lang="en-US" sz="1265">
                <a:solidFill>
                  <a:schemeClr val="dk2"/>
                </a:solidFill>
              </a:rPr>
              <a:t>A2: All data pointed to a win for Clinton. However, given the margin of error associated      with these polls, they are still considered accurate even if the end result favors the candidate who was predicted to lose. In 2016, only Wisconsin &amp; Iowa ended up outside of that margin of error. So in many states that were predicted to be close races going to Clinton, they subsequently went to Trump by the narrowest of margins. </a:t>
            </a:r>
            <a:endParaRPr sz="1265">
              <a:solidFill>
                <a:schemeClr val="dk2"/>
              </a:solidFill>
            </a:endParaRPr>
          </a:p>
          <a:p>
            <a:pPr marL="342900" lvl="0" indent="-306317" algn="l" rtl="0">
              <a:lnSpc>
                <a:spcPct val="90000"/>
              </a:lnSpc>
              <a:spcBef>
                <a:spcPts val="853"/>
              </a:spcBef>
              <a:spcAft>
                <a:spcPts val="0"/>
              </a:spcAft>
              <a:buClr>
                <a:schemeClr val="dk2"/>
              </a:buClr>
              <a:buSzPts val="1265"/>
              <a:buFont typeface="Noto Sans Symbols"/>
              <a:buChar char="◈"/>
            </a:pPr>
            <a:r>
              <a:rPr lang="en-US" sz="1265">
                <a:solidFill>
                  <a:schemeClr val="dk2"/>
                </a:solidFill>
              </a:rPr>
              <a:t>A3: Polls currently show Joe Biden with a commanding lead in swing states &amp; an 8 point lead nationally. States that Trump narrowly won in 2016, have him significantly trailing Biden in 2020.</a:t>
            </a:r>
            <a:endParaRPr sz="1265">
              <a:solidFill>
                <a:schemeClr val="dk2"/>
              </a:solidFill>
            </a:endParaRPr>
          </a:p>
          <a:p>
            <a:pPr marL="342900" lvl="0" indent="-282219" algn="l" rtl="0">
              <a:lnSpc>
                <a:spcPct val="90000"/>
              </a:lnSpc>
              <a:spcBef>
                <a:spcPts val="853"/>
              </a:spcBef>
              <a:spcAft>
                <a:spcPts val="0"/>
              </a:spcAft>
              <a:buClr>
                <a:schemeClr val="dk2"/>
              </a:buClr>
              <a:buSzPts val="885"/>
              <a:buFont typeface="Noto Sans Symbols"/>
              <a:buChar char="◈"/>
            </a:pPr>
            <a:r>
              <a:rPr lang="en-US" sz="1265">
                <a:solidFill>
                  <a:schemeClr val="dk2"/>
                </a:solidFill>
              </a:rPr>
              <a:t>A4: Online betting websites like predictit.com, allow individuals to buy shares in each of the presidential candidates, based upon their standings in the polls.There appears to be a correlation between money spent/risked &amp; the quality/accuracy of data. The process associated with this is considered as accurate as traditional polling data.</a:t>
            </a:r>
            <a:endParaRPr sz="2300">
              <a:solidFill>
                <a:schemeClr val="dk2"/>
              </a:solidFill>
            </a:endParaRPr>
          </a:p>
          <a:p>
            <a:pPr marL="342900" lvl="0" indent="-306317" algn="l" rtl="0">
              <a:lnSpc>
                <a:spcPct val="90000"/>
              </a:lnSpc>
              <a:spcBef>
                <a:spcPts val="853"/>
              </a:spcBef>
              <a:spcAft>
                <a:spcPts val="0"/>
              </a:spcAft>
              <a:buClr>
                <a:schemeClr val="dk2"/>
              </a:buClr>
              <a:buSzPts val="1265"/>
              <a:buFont typeface="Noto Sans Symbols"/>
              <a:buChar char="◈"/>
            </a:pPr>
            <a:r>
              <a:rPr lang="en-US" sz="1265">
                <a:solidFill>
                  <a:schemeClr val="dk2"/>
                </a:solidFill>
              </a:rPr>
              <a:t> </a:t>
            </a:r>
            <a:endParaRPr sz="1265">
              <a:solidFill>
                <a:schemeClr val="dk2"/>
              </a:solidFill>
            </a:endParaRPr>
          </a:p>
        </p:txBody>
      </p:sp>
      <p:sp>
        <p:nvSpPr>
          <p:cNvPr id="163" name="Google Shape;16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8eaf9e033a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8eaf9e033a_6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8eaf9e033a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8eaf9e033a_2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8eaf9e033a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g8eaf9e033a_2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eaf9e01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8eaf9e01e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eaf9e01e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1800">
                <a:solidFill>
                  <a:schemeClr val="dk2"/>
                </a:solidFill>
              </a:rPr>
              <a:t>Big lead for Diamond Joe going into 2020!  But a national polling lead doesn’t guarantee victory!  :( </a:t>
            </a:r>
            <a:endParaRPr sz="1400">
              <a:solidFill>
                <a:schemeClr val="dk1"/>
              </a:solidFill>
            </a:endParaRPr>
          </a:p>
          <a:p>
            <a:pPr marL="0" lvl="0" indent="0" algn="l" rtl="0">
              <a:spcBef>
                <a:spcPts val="0"/>
              </a:spcBef>
              <a:spcAft>
                <a:spcPts val="0"/>
              </a:spcAft>
              <a:buNone/>
            </a:pPr>
            <a:endParaRPr/>
          </a:p>
        </p:txBody>
      </p:sp>
      <p:sp>
        <p:nvSpPr>
          <p:cNvPr id="207" name="Google Shape;207;g8eaf9e01e2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eaf9e01e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https://www.nytimes.com/elections/2016/results/president</a:t>
            </a:r>
            <a:endParaRPr/>
          </a:p>
        </p:txBody>
      </p:sp>
      <p:sp>
        <p:nvSpPr>
          <p:cNvPr id="215" name="Google Shape;215;g8eaf9e01e2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9"/>
          <p:cNvSpPr txBox="1">
            <a:spLocks noGrp="1"/>
          </p:cNvSpPr>
          <p:nvPr>
            <p:ph type="ctrTitle"/>
          </p:nvPr>
        </p:nvSpPr>
        <p:spPr>
          <a:xfrm>
            <a:off x="1370693" y="1769540"/>
            <a:ext cx="9440100" cy="18288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5400"/>
              <a:buFont typeface="Arial"/>
              <a:buNone/>
              <a:defRPr sz="54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 name="Google Shape;13;p9"/>
          <p:cNvSpPr txBox="1">
            <a:spLocks noGrp="1"/>
          </p:cNvSpPr>
          <p:nvPr>
            <p:ph type="subTitle" idx="1"/>
          </p:nvPr>
        </p:nvSpPr>
        <p:spPr>
          <a:xfrm>
            <a:off x="1370693" y="3773489"/>
            <a:ext cx="9440100" cy="10500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lvl="0" algn="ctr" rtl="0">
              <a:lnSpc>
                <a:spcPct val="110000"/>
              </a:lnSpc>
              <a:spcBef>
                <a:spcPts val="460"/>
              </a:spcBef>
              <a:spcAft>
                <a:spcPts val="0"/>
              </a:spcAft>
              <a:buSzPts val="1610"/>
              <a:buNone/>
              <a:defRPr>
                <a:solidFill>
                  <a:schemeClr val="lt1"/>
                </a:solidFill>
              </a:defRPr>
            </a:lvl1pPr>
            <a:lvl2pPr lvl="1" algn="ctr" rtl="0">
              <a:spcBef>
                <a:spcPts val="600"/>
              </a:spcBef>
              <a:spcAft>
                <a:spcPts val="0"/>
              </a:spcAft>
              <a:buSzPts val="1470"/>
              <a:buNone/>
              <a:defRPr>
                <a:solidFill>
                  <a:schemeClr val="lt1"/>
                </a:solidFill>
              </a:defRPr>
            </a:lvl2pPr>
            <a:lvl3pPr lvl="2" algn="ctr" rtl="0">
              <a:spcBef>
                <a:spcPts val="600"/>
              </a:spcBef>
              <a:spcAft>
                <a:spcPts val="0"/>
              </a:spcAft>
              <a:buSzPts val="1260"/>
              <a:buNone/>
              <a:defRPr>
                <a:solidFill>
                  <a:schemeClr val="lt1"/>
                </a:solidFill>
              </a:defRPr>
            </a:lvl3pPr>
            <a:lvl4pPr lvl="3" algn="ctr" rtl="0">
              <a:spcBef>
                <a:spcPts val="600"/>
              </a:spcBef>
              <a:spcAft>
                <a:spcPts val="0"/>
              </a:spcAft>
              <a:buSzPts val="1120"/>
              <a:buNone/>
              <a:defRPr>
                <a:solidFill>
                  <a:schemeClr val="lt1"/>
                </a:solidFill>
              </a:defRPr>
            </a:lvl4pPr>
            <a:lvl5pPr lvl="4" algn="ctr" rtl="0">
              <a:spcBef>
                <a:spcPts val="600"/>
              </a:spcBef>
              <a:spcAft>
                <a:spcPts val="0"/>
              </a:spcAft>
              <a:buSzPts val="1120"/>
              <a:buNone/>
              <a:defRPr>
                <a:solidFill>
                  <a:schemeClr val="lt1"/>
                </a:solidFill>
              </a:defRPr>
            </a:lvl5pPr>
            <a:lvl6pPr lvl="5" algn="ctr" rtl="0">
              <a:spcBef>
                <a:spcPts val="600"/>
              </a:spcBef>
              <a:spcAft>
                <a:spcPts val="0"/>
              </a:spcAft>
              <a:buSzPts val="980"/>
              <a:buNone/>
              <a:defRPr>
                <a:solidFill>
                  <a:schemeClr val="lt1"/>
                </a:solidFill>
              </a:defRPr>
            </a:lvl6pPr>
            <a:lvl7pPr lvl="6" algn="ctr" rtl="0">
              <a:spcBef>
                <a:spcPts val="600"/>
              </a:spcBef>
              <a:spcAft>
                <a:spcPts val="0"/>
              </a:spcAft>
              <a:buSzPts val="980"/>
              <a:buNone/>
              <a:defRPr>
                <a:solidFill>
                  <a:schemeClr val="lt1"/>
                </a:solidFill>
              </a:defRPr>
            </a:lvl7pPr>
            <a:lvl8pPr lvl="7" algn="ctr" rtl="0">
              <a:spcBef>
                <a:spcPts val="600"/>
              </a:spcBef>
              <a:spcAft>
                <a:spcPts val="0"/>
              </a:spcAft>
              <a:buSzPts val="980"/>
              <a:buNone/>
              <a:defRPr>
                <a:solidFill>
                  <a:schemeClr val="lt1"/>
                </a:solidFill>
              </a:defRPr>
            </a:lvl8pPr>
            <a:lvl9pPr lvl="8" algn="ctr" rtl="0">
              <a:spcBef>
                <a:spcPts val="600"/>
              </a:spcBef>
              <a:spcAft>
                <a:spcPts val="600"/>
              </a:spcAft>
              <a:buSzPts val="980"/>
              <a:buNone/>
              <a:defRPr>
                <a:solidFill>
                  <a:schemeClr val="lt1"/>
                </a:solidFill>
              </a:defRPr>
            </a:lvl9pPr>
          </a:lstStyle>
          <a:p>
            <a:endParaRPr/>
          </a:p>
        </p:txBody>
      </p:sp>
      <p:sp>
        <p:nvSpPr>
          <p:cNvPr id="14" name="Google Shape;14;p9"/>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 name="Google Shape;15;p9"/>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 name="Google Shape;16;p9"/>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pic>
        <p:nvPicPr>
          <p:cNvPr id="72" name="Google Shape;72;p21" descr="Slate-V2-HD-panoPhotoInset.png"/>
          <p:cNvPicPr preferRelativeResize="0"/>
          <p:nvPr/>
        </p:nvPicPr>
        <p:blipFill rotWithShape="1">
          <a:blip r:embed="rId2">
            <a:alphaModFix/>
          </a:blip>
          <a:srcRect/>
          <a:stretch/>
        </p:blipFill>
        <p:spPr>
          <a:xfrm>
            <a:off x="1013883" y="547807"/>
            <a:ext cx="10141799" cy="3816806"/>
          </a:xfrm>
          <a:prstGeom prst="rect">
            <a:avLst/>
          </a:prstGeom>
          <a:noFill/>
          <a:ln>
            <a:noFill/>
          </a:ln>
        </p:spPr>
      </p:pic>
      <p:sp>
        <p:nvSpPr>
          <p:cNvPr id="73" name="Google Shape;73;p21"/>
          <p:cNvSpPr txBox="1">
            <a:spLocks noGrp="1"/>
          </p:cNvSpPr>
          <p:nvPr>
            <p:ph type="title"/>
          </p:nvPr>
        </p:nvSpPr>
        <p:spPr>
          <a:xfrm>
            <a:off x="913806" y="4565255"/>
            <a:ext cx="10355400" cy="5436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2800"/>
              <a:buFont typeface="Arial"/>
              <a:buNone/>
              <a:defRPr sz="28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4" name="Google Shape;74;p21"/>
          <p:cNvSpPr>
            <a:spLocks noGrp="1"/>
          </p:cNvSpPr>
          <p:nvPr>
            <p:ph type="pic" idx="2"/>
          </p:nvPr>
        </p:nvSpPr>
        <p:spPr>
          <a:xfrm>
            <a:off x="1169349" y="695009"/>
            <a:ext cx="9845400" cy="3525600"/>
          </a:xfrm>
          <a:prstGeom prst="rect">
            <a:avLst/>
          </a:prstGeom>
          <a:noFill/>
          <a:ln>
            <a:noFill/>
          </a:ln>
          <a:effectLst>
            <a:outerShdw blurRad="38100" dist="25400" dir="4440000">
              <a:srgbClr val="000000">
                <a:alpha val="35690"/>
              </a:srgbClr>
            </a:outerShdw>
          </a:effectLst>
        </p:spPr>
        <p:txBody>
          <a:bodyPr spcFirstLastPara="1" wrap="square" lIns="91425" tIns="45700" rIns="91425" bIns="45700" anchor="t" anchorCtr="0">
            <a:noAutofit/>
          </a:bodyPr>
          <a:lstStyle>
            <a:lvl1pPr marR="0" lvl="0" algn="ctr" rtl="0">
              <a:lnSpc>
                <a:spcPct val="110000"/>
              </a:lnSpc>
              <a:spcBef>
                <a:spcPts val="4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400"/>
              <a:buFont typeface="Noto Sans Symbols"/>
              <a:buNone/>
              <a:defRPr sz="2000" b="0" i="0" u="none" strike="noStrike" cap="none">
                <a:solidFill>
                  <a:schemeClr val="lt2"/>
                </a:solidFill>
                <a:latin typeface="Arial"/>
                <a:ea typeface="Arial"/>
                <a:cs typeface="Arial"/>
                <a:sym typeface="Arial"/>
              </a:defRPr>
            </a:lvl9pPr>
          </a:lstStyle>
          <a:p>
            <a:endParaRPr/>
          </a:p>
        </p:txBody>
      </p:sp>
      <p:sp>
        <p:nvSpPr>
          <p:cNvPr id="75" name="Google Shape;75;p21"/>
          <p:cNvSpPr txBox="1">
            <a:spLocks noGrp="1"/>
          </p:cNvSpPr>
          <p:nvPr>
            <p:ph type="body" idx="1"/>
          </p:nvPr>
        </p:nvSpPr>
        <p:spPr>
          <a:xfrm>
            <a:off x="913795" y="5247728"/>
            <a:ext cx="10353900" cy="543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980"/>
              <a:buNone/>
              <a:defRPr sz="1400"/>
            </a:lvl2pPr>
            <a:lvl3pPr marL="1371600" lvl="2" indent="-228600" algn="l" rtl="0">
              <a:spcBef>
                <a:spcPts val="600"/>
              </a:spcBef>
              <a:spcAft>
                <a:spcPts val="0"/>
              </a:spcAft>
              <a:buSzPts val="840"/>
              <a:buNone/>
              <a:defRPr sz="1200"/>
            </a:lvl3pPr>
            <a:lvl4pPr marL="1828800" lvl="3" indent="-228600" algn="l" rtl="0">
              <a:spcBef>
                <a:spcPts val="600"/>
              </a:spcBef>
              <a:spcAft>
                <a:spcPts val="0"/>
              </a:spcAft>
              <a:buSzPts val="700"/>
              <a:buNone/>
              <a:defRPr sz="1000"/>
            </a:lvl4pPr>
            <a:lvl5pPr marL="2286000" lvl="4" indent="-228600" algn="l" rtl="0">
              <a:spcBef>
                <a:spcPts val="600"/>
              </a:spcBef>
              <a:spcAft>
                <a:spcPts val="0"/>
              </a:spcAft>
              <a:buSzPts val="700"/>
              <a:buNone/>
              <a:defRPr sz="1000"/>
            </a:lvl5pPr>
            <a:lvl6pPr marL="2743200" lvl="5" indent="-228600" algn="l" rtl="0">
              <a:spcBef>
                <a:spcPts val="600"/>
              </a:spcBef>
              <a:spcAft>
                <a:spcPts val="0"/>
              </a:spcAft>
              <a:buSzPts val="700"/>
              <a:buNone/>
              <a:defRPr sz="1000"/>
            </a:lvl6pPr>
            <a:lvl7pPr marL="3200400" lvl="6" indent="-228600" algn="l" rtl="0">
              <a:spcBef>
                <a:spcPts val="600"/>
              </a:spcBef>
              <a:spcAft>
                <a:spcPts val="0"/>
              </a:spcAft>
              <a:buSzPts val="700"/>
              <a:buNone/>
              <a:defRPr sz="1000"/>
            </a:lvl7pPr>
            <a:lvl8pPr marL="3657600" lvl="7" indent="-228600" algn="l" rtl="0">
              <a:spcBef>
                <a:spcPts val="600"/>
              </a:spcBef>
              <a:spcAft>
                <a:spcPts val="0"/>
              </a:spcAft>
              <a:buSzPts val="700"/>
              <a:buNone/>
              <a:defRPr sz="1000"/>
            </a:lvl8pPr>
            <a:lvl9pPr marL="4114800" lvl="8" indent="-228600" algn="l" rtl="0">
              <a:spcBef>
                <a:spcPts val="600"/>
              </a:spcBef>
              <a:spcAft>
                <a:spcPts val="600"/>
              </a:spcAft>
              <a:buSzPts val="700"/>
              <a:buNone/>
              <a:defRPr sz="1000"/>
            </a:lvl9pPr>
          </a:lstStyle>
          <a:p>
            <a:endParaRPr/>
          </a:p>
        </p:txBody>
      </p:sp>
      <p:sp>
        <p:nvSpPr>
          <p:cNvPr id="76" name="Google Shape;76;p21"/>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21"/>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 name="Google Shape;78;p21"/>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9"/>
        <p:cNvGrpSpPr/>
        <p:nvPr/>
      </p:nvGrpSpPr>
      <p:grpSpPr>
        <a:xfrm>
          <a:off x="0" y="0"/>
          <a:ext cx="0" cy="0"/>
          <a:chOff x="0" y="0"/>
          <a:chExt cx="0" cy="0"/>
        </a:xfrm>
      </p:grpSpPr>
      <p:sp>
        <p:nvSpPr>
          <p:cNvPr id="80" name="Google Shape;80;p22"/>
          <p:cNvSpPr txBox="1">
            <a:spLocks noGrp="1"/>
          </p:cNvSpPr>
          <p:nvPr>
            <p:ph type="title"/>
          </p:nvPr>
        </p:nvSpPr>
        <p:spPr>
          <a:xfrm>
            <a:off x="913795" y="608437"/>
            <a:ext cx="10353900" cy="3534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4000"/>
              <a:buFont typeface="Arial"/>
              <a:buNone/>
              <a:defRPr sz="40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22"/>
          <p:cNvSpPr txBox="1">
            <a:spLocks noGrp="1"/>
          </p:cNvSpPr>
          <p:nvPr>
            <p:ph type="body" idx="1"/>
          </p:nvPr>
        </p:nvSpPr>
        <p:spPr>
          <a:xfrm>
            <a:off x="913794" y="4295180"/>
            <a:ext cx="10353900" cy="15018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980"/>
              <a:buNone/>
              <a:defRPr sz="1400"/>
            </a:lvl2pPr>
            <a:lvl3pPr marL="1371600" lvl="2" indent="-228600" algn="l" rtl="0">
              <a:spcBef>
                <a:spcPts val="600"/>
              </a:spcBef>
              <a:spcAft>
                <a:spcPts val="0"/>
              </a:spcAft>
              <a:buSzPts val="840"/>
              <a:buNone/>
              <a:defRPr sz="1200"/>
            </a:lvl3pPr>
            <a:lvl4pPr marL="1828800" lvl="3" indent="-228600" algn="l" rtl="0">
              <a:spcBef>
                <a:spcPts val="600"/>
              </a:spcBef>
              <a:spcAft>
                <a:spcPts val="0"/>
              </a:spcAft>
              <a:buSzPts val="700"/>
              <a:buNone/>
              <a:defRPr sz="1000"/>
            </a:lvl4pPr>
            <a:lvl5pPr marL="2286000" lvl="4" indent="-228600" algn="l" rtl="0">
              <a:spcBef>
                <a:spcPts val="600"/>
              </a:spcBef>
              <a:spcAft>
                <a:spcPts val="0"/>
              </a:spcAft>
              <a:buSzPts val="700"/>
              <a:buNone/>
              <a:defRPr sz="1000"/>
            </a:lvl5pPr>
            <a:lvl6pPr marL="2743200" lvl="5" indent="-228600" algn="l" rtl="0">
              <a:spcBef>
                <a:spcPts val="600"/>
              </a:spcBef>
              <a:spcAft>
                <a:spcPts val="0"/>
              </a:spcAft>
              <a:buSzPts val="700"/>
              <a:buNone/>
              <a:defRPr sz="1000"/>
            </a:lvl6pPr>
            <a:lvl7pPr marL="3200400" lvl="6" indent="-228600" algn="l" rtl="0">
              <a:spcBef>
                <a:spcPts val="600"/>
              </a:spcBef>
              <a:spcAft>
                <a:spcPts val="0"/>
              </a:spcAft>
              <a:buSzPts val="700"/>
              <a:buNone/>
              <a:defRPr sz="1000"/>
            </a:lvl7pPr>
            <a:lvl8pPr marL="3657600" lvl="7" indent="-228600" algn="l" rtl="0">
              <a:spcBef>
                <a:spcPts val="600"/>
              </a:spcBef>
              <a:spcAft>
                <a:spcPts val="0"/>
              </a:spcAft>
              <a:buSzPts val="700"/>
              <a:buNone/>
              <a:defRPr sz="1000"/>
            </a:lvl8pPr>
            <a:lvl9pPr marL="4114800" lvl="8" indent="-228600" algn="l" rtl="0">
              <a:spcBef>
                <a:spcPts val="600"/>
              </a:spcBef>
              <a:spcAft>
                <a:spcPts val="600"/>
              </a:spcAft>
              <a:buSzPts val="700"/>
              <a:buNone/>
              <a:defRPr sz="1000"/>
            </a:lvl9pPr>
          </a:lstStyle>
          <a:p>
            <a:endParaRPr/>
          </a:p>
        </p:txBody>
      </p:sp>
      <p:sp>
        <p:nvSpPr>
          <p:cNvPr id="82" name="Google Shape;82;p22"/>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22"/>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p22"/>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5"/>
        <p:cNvGrpSpPr/>
        <p:nvPr/>
      </p:nvGrpSpPr>
      <p:grpSpPr>
        <a:xfrm>
          <a:off x="0" y="0"/>
          <a:ext cx="0" cy="0"/>
          <a:chOff x="0" y="0"/>
          <a:chExt cx="0" cy="0"/>
        </a:xfrm>
      </p:grpSpPr>
      <p:sp>
        <p:nvSpPr>
          <p:cNvPr id="86" name="Google Shape;86;p23"/>
          <p:cNvSpPr txBox="1">
            <a:spLocks noGrp="1"/>
          </p:cNvSpPr>
          <p:nvPr>
            <p:ph type="title"/>
          </p:nvPr>
        </p:nvSpPr>
        <p:spPr>
          <a:xfrm>
            <a:off x="1446212" y="609600"/>
            <a:ext cx="9302700" cy="29928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3600"/>
              <a:buFont typeface="Arial"/>
              <a:buNone/>
              <a:defRPr sz="36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7" name="Google Shape;87;p23"/>
          <p:cNvSpPr txBox="1">
            <a:spLocks noGrp="1"/>
          </p:cNvSpPr>
          <p:nvPr>
            <p:ph type="body" idx="1"/>
          </p:nvPr>
        </p:nvSpPr>
        <p:spPr>
          <a:xfrm>
            <a:off x="1720644" y="3610032"/>
            <a:ext cx="8752200" cy="5328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r" rtl="0">
              <a:lnSpc>
                <a:spcPct val="110000"/>
              </a:lnSpc>
              <a:spcBef>
                <a:spcPts val="280"/>
              </a:spcBef>
              <a:spcAft>
                <a:spcPts val="0"/>
              </a:spcAft>
              <a:buSzPts val="980"/>
              <a:buNone/>
              <a:defRPr sz="1400"/>
            </a:lvl1pPr>
            <a:lvl2pPr marL="914400" lvl="1" indent="-228600" algn="l" rtl="0">
              <a:spcBef>
                <a:spcPts val="600"/>
              </a:spcBef>
              <a:spcAft>
                <a:spcPts val="0"/>
              </a:spcAft>
              <a:buSzPts val="980"/>
              <a:buNone/>
              <a:defRPr sz="1400"/>
            </a:lvl2pPr>
            <a:lvl3pPr marL="1371600" lvl="2" indent="-228600" algn="l" rtl="0">
              <a:spcBef>
                <a:spcPts val="600"/>
              </a:spcBef>
              <a:spcAft>
                <a:spcPts val="0"/>
              </a:spcAft>
              <a:buSzPts val="840"/>
              <a:buNone/>
              <a:defRPr sz="1200"/>
            </a:lvl3pPr>
            <a:lvl4pPr marL="1828800" lvl="3" indent="-228600" algn="l" rtl="0">
              <a:spcBef>
                <a:spcPts val="600"/>
              </a:spcBef>
              <a:spcAft>
                <a:spcPts val="0"/>
              </a:spcAft>
              <a:buSzPts val="700"/>
              <a:buNone/>
              <a:defRPr sz="1000"/>
            </a:lvl4pPr>
            <a:lvl5pPr marL="2286000" lvl="4" indent="-228600" algn="l" rtl="0">
              <a:spcBef>
                <a:spcPts val="600"/>
              </a:spcBef>
              <a:spcAft>
                <a:spcPts val="0"/>
              </a:spcAft>
              <a:buSzPts val="700"/>
              <a:buNone/>
              <a:defRPr sz="1000"/>
            </a:lvl5pPr>
            <a:lvl6pPr marL="2743200" lvl="5" indent="-228600" algn="l" rtl="0">
              <a:spcBef>
                <a:spcPts val="600"/>
              </a:spcBef>
              <a:spcAft>
                <a:spcPts val="0"/>
              </a:spcAft>
              <a:buSzPts val="700"/>
              <a:buNone/>
              <a:defRPr sz="1000"/>
            </a:lvl6pPr>
            <a:lvl7pPr marL="3200400" lvl="6" indent="-228600" algn="l" rtl="0">
              <a:spcBef>
                <a:spcPts val="600"/>
              </a:spcBef>
              <a:spcAft>
                <a:spcPts val="0"/>
              </a:spcAft>
              <a:buSzPts val="700"/>
              <a:buNone/>
              <a:defRPr sz="1000"/>
            </a:lvl7pPr>
            <a:lvl8pPr marL="3657600" lvl="7" indent="-228600" algn="l" rtl="0">
              <a:spcBef>
                <a:spcPts val="600"/>
              </a:spcBef>
              <a:spcAft>
                <a:spcPts val="0"/>
              </a:spcAft>
              <a:buSzPts val="700"/>
              <a:buNone/>
              <a:defRPr sz="1000"/>
            </a:lvl8pPr>
            <a:lvl9pPr marL="4114800" lvl="8" indent="-228600" algn="l" rtl="0">
              <a:spcBef>
                <a:spcPts val="600"/>
              </a:spcBef>
              <a:spcAft>
                <a:spcPts val="600"/>
              </a:spcAft>
              <a:buSzPts val="700"/>
              <a:buNone/>
              <a:defRPr sz="1000"/>
            </a:lvl9pPr>
          </a:lstStyle>
          <a:p>
            <a:endParaRPr/>
          </a:p>
        </p:txBody>
      </p:sp>
      <p:sp>
        <p:nvSpPr>
          <p:cNvPr id="88" name="Google Shape;88;p23"/>
          <p:cNvSpPr txBox="1">
            <a:spLocks noGrp="1"/>
          </p:cNvSpPr>
          <p:nvPr>
            <p:ph type="body" idx="2"/>
          </p:nvPr>
        </p:nvSpPr>
        <p:spPr>
          <a:xfrm>
            <a:off x="913794" y="4304353"/>
            <a:ext cx="10353900" cy="1489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980"/>
              <a:buNone/>
              <a:defRPr sz="1400"/>
            </a:lvl2pPr>
            <a:lvl3pPr marL="1371600" lvl="2" indent="-228600" algn="l" rtl="0">
              <a:spcBef>
                <a:spcPts val="600"/>
              </a:spcBef>
              <a:spcAft>
                <a:spcPts val="0"/>
              </a:spcAft>
              <a:buSzPts val="840"/>
              <a:buNone/>
              <a:defRPr sz="1200"/>
            </a:lvl3pPr>
            <a:lvl4pPr marL="1828800" lvl="3" indent="-228600" algn="l" rtl="0">
              <a:spcBef>
                <a:spcPts val="600"/>
              </a:spcBef>
              <a:spcAft>
                <a:spcPts val="0"/>
              </a:spcAft>
              <a:buSzPts val="700"/>
              <a:buNone/>
              <a:defRPr sz="1000"/>
            </a:lvl4pPr>
            <a:lvl5pPr marL="2286000" lvl="4" indent="-228600" algn="l" rtl="0">
              <a:spcBef>
                <a:spcPts val="600"/>
              </a:spcBef>
              <a:spcAft>
                <a:spcPts val="0"/>
              </a:spcAft>
              <a:buSzPts val="700"/>
              <a:buNone/>
              <a:defRPr sz="1000"/>
            </a:lvl5pPr>
            <a:lvl6pPr marL="2743200" lvl="5" indent="-228600" algn="l" rtl="0">
              <a:spcBef>
                <a:spcPts val="600"/>
              </a:spcBef>
              <a:spcAft>
                <a:spcPts val="0"/>
              </a:spcAft>
              <a:buSzPts val="700"/>
              <a:buNone/>
              <a:defRPr sz="1000"/>
            </a:lvl6pPr>
            <a:lvl7pPr marL="3200400" lvl="6" indent="-228600" algn="l" rtl="0">
              <a:spcBef>
                <a:spcPts val="600"/>
              </a:spcBef>
              <a:spcAft>
                <a:spcPts val="0"/>
              </a:spcAft>
              <a:buSzPts val="700"/>
              <a:buNone/>
              <a:defRPr sz="1000"/>
            </a:lvl7pPr>
            <a:lvl8pPr marL="3657600" lvl="7" indent="-228600" algn="l" rtl="0">
              <a:spcBef>
                <a:spcPts val="600"/>
              </a:spcBef>
              <a:spcAft>
                <a:spcPts val="0"/>
              </a:spcAft>
              <a:buSzPts val="700"/>
              <a:buNone/>
              <a:defRPr sz="1000"/>
            </a:lvl8pPr>
            <a:lvl9pPr marL="4114800" lvl="8" indent="-228600" algn="l" rtl="0">
              <a:spcBef>
                <a:spcPts val="600"/>
              </a:spcBef>
              <a:spcAft>
                <a:spcPts val="600"/>
              </a:spcAft>
              <a:buSzPts val="700"/>
              <a:buNone/>
              <a:defRPr sz="1000"/>
            </a:lvl9pPr>
          </a:lstStyle>
          <a:p>
            <a:endParaRPr/>
          </a:p>
        </p:txBody>
      </p:sp>
      <p:sp>
        <p:nvSpPr>
          <p:cNvPr id="89" name="Google Shape;89;p23"/>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23"/>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23"/>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2" name="Google Shape;92;p23"/>
          <p:cNvSpPr txBox="1"/>
          <p:nvPr/>
        </p:nvSpPr>
        <p:spPr>
          <a:xfrm>
            <a:off x="990600" y="884796"/>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Arial"/>
              <a:buNone/>
            </a:pPr>
            <a:r>
              <a:rPr lang="en-US" sz="8000" b="0" i="0" u="none" strike="noStrike" cap="none">
                <a:solidFill>
                  <a:schemeClr val="lt1"/>
                </a:solidFill>
                <a:latin typeface="Arial"/>
                <a:ea typeface="Arial"/>
                <a:cs typeface="Arial"/>
                <a:sym typeface="Arial"/>
              </a:rPr>
              <a:t>“</a:t>
            </a:r>
            <a:endParaRPr/>
          </a:p>
        </p:txBody>
      </p:sp>
      <p:sp>
        <p:nvSpPr>
          <p:cNvPr id="93" name="Google Shape;93;p23"/>
          <p:cNvSpPr txBox="1"/>
          <p:nvPr/>
        </p:nvSpPr>
        <p:spPr>
          <a:xfrm>
            <a:off x="10504716" y="2928258"/>
            <a:ext cx="609600" cy="58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Arial"/>
              <a:buNone/>
            </a:pPr>
            <a:r>
              <a:rPr lang="en-US" sz="8000" b="0" i="0" u="none" strike="noStrike" cap="none">
                <a:solidFill>
                  <a:schemeClr val="l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4"/>
        <p:cNvGrpSpPr/>
        <p:nvPr/>
      </p:nvGrpSpPr>
      <p:grpSpPr>
        <a:xfrm>
          <a:off x="0" y="0"/>
          <a:ext cx="0" cy="0"/>
          <a:chOff x="0" y="0"/>
          <a:chExt cx="0" cy="0"/>
        </a:xfrm>
      </p:grpSpPr>
      <p:sp>
        <p:nvSpPr>
          <p:cNvPr id="95" name="Google Shape;95;p24"/>
          <p:cNvSpPr txBox="1">
            <a:spLocks noGrp="1"/>
          </p:cNvSpPr>
          <p:nvPr>
            <p:ph type="title"/>
          </p:nvPr>
        </p:nvSpPr>
        <p:spPr>
          <a:xfrm>
            <a:off x="913794" y="2126942"/>
            <a:ext cx="10353900" cy="25119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3200"/>
              <a:buFont typeface="Arial"/>
              <a:buNone/>
              <a:defRPr sz="32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p24"/>
          <p:cNvSpPr txBox="1">
            <a:spLocks noGrp="1"/>
          </p:cNvSpPr>
          <p:nvPr>
            <p:ph type="body" idx="1"/>
          </p:nvPr>
        </p:nvSpPr>
        <p:spPr>
          <a:xfrm>
            <a:off x="913784" y="4650556"/>
            <a:ext cx="10352100" cy="1140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980"/>
              <a:buNone/>
              <a:defRPr sz="1400"/>
            </a:lvl2pPr>
            <a:lvl3pPr marL="1371600" lvl="2" indent="-228600" algn="l" rtl="0">
              <a:spcBef>
                <a:spcPts val="600"/>
              </a:spcBef>
              <a:spcAft>
                <a:spcPts val="0"/>
              </a:spcAft>
              <a:buSzPts val="840"/>
              <a:buNone/>
              <a:defRPr sz="1200"/>
            </a:lvl3pPr>
            <a:lvl4pPr marL="1828800" lvl="3" indent="-228600" algn="l" rtl="0">
              <a:spcBef>
                <a:spcPts val="600"/>
              </a:spcBef>
              <a:spcAft>
                <a:spcPts val="0"/>
              </a:spcAft>
              <a:buSzPts val="700"/>
              <a:buNone/>
              <a:defRPr sz="1000"/>
            </a:lvl4pPr>
            <a:lvl5pPr marL="2286000" lvl="4" indent="-228600" algn="l" rtl="0">
              <a:spcBef>
                <a:spcPts val="600"/>
              </a:spcBef>
              <a:spcAft>
                <a:spcPts val="0"/>
              </a:spcAft>
              <a:buSzPts val="700"/>
              <a:buNone/>
              <a:defRPr sz="1000"/>
            </a:lvl5pPr>
            <a:lvl6pPr marL="2743200" lvl="5" indent="-228600" algn="l" rtl="0">
              <a:spcBef>
                <a:spcPts val="600"/>
              </a:spcBef>
              <a:spcAft>
                <a:spcPts val="0"/>
              </a:spcAft>
              <a:buSzPts val="700"/>
              <a:buNone/>
              <a:defRPr sz="1000"/>
            </a:lvl6pPr>
            <a:lvl7pPr marL="3200400" lvl="6" indent="-228600" algn="l" rtl="0">
              <a:spcBef>
                <a:spcPts val="600"/>
              </a:spcBef>
              <a:spcAft>
                <a:spcPts val="0"/>
              </a:spcAft>
              <a:buSzPts val="700"/>
              <a:buNone/>
              <a:defRPr sz="1000"/>
            </a:lvl7pPr>
            <a:lvl8pPr marL="3657600" lvl="7" indent="-228600" algn="l" rtl="0">
              <a:spcBef>
                <a:spcPts val="600"/>
              </a:spcBef>
              <a:spcAft>
                <a:spcPts val="0"/>
              </a:spcAft>
              <a:buSzPts val="700"/>
              <a:buNone/>
              <a:defRPr sz="1000"/>
            </a:lvl8pPr>
            <a:lvl9pPr marL="4114800" lvl="8" indent="-228600" algn="l" rtl="0">
              <a:spcBef>
                <a:spcPts val="600"/>
              </a:spcBef>
              <a:spcAft>
                <a:spcPts val="600"/>
              </a:spcAft>
              <a:buSzPts val="700"/>
              <a:buNone/>
              <a:defRPr sz="1000"/>
            </a:lvl9pPr>
          </a:lstStyle>
          <a:p>
            <a:endParaRPr/>
          </a:p>
        </p:txBody>
      </p:sp>
      <p:sp>
        <p:nvSpPr>
          <p:cNvPr id="97" name="Google Shape;97;p24"/>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p24"/>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 name="Google Shape;99;p24"/>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0"/>
        <p:cNvGrpSpPr/>
        <p:nvPr/>
      </p:nvGrpSpPr>
      <p:grpSpPr>
        <a:xfrm>
          <a:off x="0" y="0"/>
          <a:ext cx="0" cy="0"/>
          <a:chOff x="0" y="0"/>
          <a:chExt cx="0" cy="0"/>
        </a:xfrm>
      </p:grpSpPr>
      <p:sp>
        <p:nvSpPr>
          <p:cNvPr id="101" name="Google Shape;101;p25"/>
          <p:cNvSpPr txBox="1">
            <a:spLocks noGrp="1"/>
          </p:cNvSpPr>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2" name="Google Shape;102;p25"/>
          <p:cNvSpPr txBox="1">
            <a:spLocks noGrp="1"/>
          </p:cNvSpPr>
          <p:nvPr>
            <p:ph type="body" idx="1"/>
          </p:nvPr>
        </p:nvSpPr>
        <p:spPr>
          <a:xfrm>
            <a:off x="913795" y="1885950"/>
            <a:ext cx="3300900" cy="7647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40"/>
              </a:spcBef>
              <a:spcAft>
                <a:spcPts val="0"/>
              </a:spcAft>
              <a:buSzPts val="1540"/>
              <a:buNone/>
              <a:defRPr sz="22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03" name="Google Shape;103;p25"/>
          <p:cNvSpPr txBox="1">
            <a:spLocks noGrp="1"/>
          </p:cNvSpPr>
          <p:nvPr>
            <p:ph type="body" idx="2"/>
          </p:nvPr>
        </p:nvSpPr>
        <p:spPr>
          <a:xfrm>
            <a:off x="913795" y="2768112"/>
            <a:ext cx="3300900" cy="30231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04" name="Google Shape;104;p25"/>
          <p:cNvSpPr txBox="1">
            <a:spLocks noGrp="1"/>
          </p:cNvSpPr>
          <p:nvPr>
            <p:ph type="body" idx="3"/>
          </p:nvPr>
        </p:nvSpPr>
        <p:spPr>
          <a:xfrm>
            <a:off x="4446711" y="1885949"/>
            <a:ext cx="3300900" cy="7647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40"/>
              </a:spcBef>
              <a:spcAft>
                <a:spcPts val="0"/>
              </a:spcAft>
              <a:buSzPts val="1540"/>
              <a:buNone/>
              <a:defRPr sz="22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05" name="Google Shape;105;p25"/>
          <p:cNvSpPr txBox="1">
            <a:spLocks noGrp="1"/>
          </p:cNvSpPr>
          <p:nvPr>
            <p:ph type="body" idx="4"/>
          </p:nvPr>
        </p:nvSpPr>
        <p:spPr>
          <a:xfrm>
            <a:off x="4441435" y="2768112"/>
            <a:ext cx="3300900" cy="30231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06" name="Google Shape;106;p25"/>
          <p:cNvSpPr txBox="1">
            <a:spLocks noGrp="1"/>
          </p:cNvSpPr>
          <p:nvPr>
            <p:ph type="body" idx="5"/>
          </p:nvPr>
        </p:nvSpPr>
        <p:spPr>
          <a:xfrm>
            <a:off x="7966572" y="1885950"/>
            <a:ext cx="3300900" cy="7647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40"/>
              </a:spcBef>
              <a:spcAft>
                <a:spcPts val="0"/>
              </a:spcAft>
              <a:buSzPts val="1540"/>
              <a:buNone/>
              <a:defRPr sz="22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07" name="Google Shape;107;p25"/>
          <p:cNvSpPr txBox="1">
            <a:spLocks noGrp="1"/>
          </p:cNvSpPr>
          <p:nvPr>
            <p:ph type="body" idx="6"/>
          </p:nvPr>
        </p:nvSpPr>
        <p:spPr>
          <a:xfrm>
            <a:off x="7966572" y="2768110"/>
            <a:ext cx="3300900" cy="30231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08" name="Google Shape;108;p25"/>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9" name="Google Shape;109;p25"/>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0" name="Google Shape;110;p25"/>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1"/>
        <p:cNvGrpSpPr/>
        <p:nvPr/>
      </p:nvGrpSpPr>
      <p:grpSpPr>
        <a:xfrm>
          <a:off x="0" y="0"/>
          <a:ext cx="0" cy="0"/>
          <a:chOff x="0" y="0"/>
          <a:chExt cx="0" cy="0"/>
        </a:xfrm>
      </p:grpSpPr>
      <p:pic>
        <p:nvPicPr>
          <p:cNvPr id="112" name="Google Shape;112;p26" descr="Slate-V2-HD-3colPhotoInset.png"/>
          <p:cNvPicPr preferRelativeResize="0"/>
          <p:nvPr/>
        </p:nvPicPr>
        <p:blipFill rotWithShape="1">
          <a:blip r:embed="rId2">
            <a:alphaModFix/>
          </a:blip>
          <a:srcRect/>
          <a:stretch/>
        </p:blipFill>
        <p:spPr>
          <a:xfrm>
            <a:off x="897962" y="1818214"/>
            <a:ext cx="3339972" cy="1847851"/>
          </a:xfrm>
          <a:prstGeom prst="rect">
            <a:avLst/>
          </a:prstGeom>
          <a:noFill/>
          <a:ln>
            <a:noFill/>
          </a:ln>
        </p:spPr>
      </p:pic>
      <p:pic>
        <p:nvPicPr>
          <p:cNvPr id="113" name="Google Shape;113;p26" descr="Slate-V2-HD-3colPhotoInset.png"/>
          <p:cNvPicPr preferRelativeResize="0"/>
          <p:nvPr/>
        </p:nvPicPr>
        <p:blipFill rotWithShape="1">
          <a:blip r:embed="rId2">
            <a:alphaModFix/>
          </a:blip>
          <a:srcRect/>
          <a:stretch/>
        </p:blipFill>
        <p:spPr>
          <a:xfrm>
            <a:off x="4403800" y="1818214"/>
            <a:ext cx="3339972" cy="1847851"/>
          </a:xfrm>
          <a:prstGeom prst="rect">
            <a:avLst/>
          </a:prstGeom>
          <a:noFill/>
          <a:ln>
            <a:noFill/>
          </a:ln>
        </p:spPr>
      </p:pic>
      <p:pic>
        <p:nvPicPr>
          <p:cNvPr id="114" name="Google Shape;114;p26" descr="Slate-V2-HD-3colPhotoInset.png"/>
          <p:cNvPicPr preferRelativeResize="0"/>
          <p:nvPr/>
        </p:nvPicPr>
        <p:blipFill rotWithShape="1">
          <a:blip r:embed="rId2">
            <a:alphaModFix/>
          </a:blip>
          <a:srcRect/>
          <a:stretch/>
        </p:blipFill>
        <p:spPr>
          <a:xfrm>
            <a:off x="7936051" y="1818214"/>
            <a:ext cx="3339972" cy="1847851"/>
          </a:xfrm>
          <a:prstGeom prst="rect">
            <a:avLst/>
          </a:prstGeom>
          <a:noFill/>
          <a:ln>
            <a:noFill/>
          </a:ln>
        </p:spPr>
      </p:pic>
      <p:sp>
        <p:nvSpPr>
          <p:cNvPr id="115" name="Google Shape;115;p26"/>
          <p:cNvSpPr txBox="1">
            <a:spLocks noGrp="1"/>
          </p:cNvSpPr>
          <p:nvPr>
            <p:ph type="title"/>
          </p:nvPr>
        </p:nvSpPr>
        <p:spPr>
          <a:xfrm>
            <a:off x="913794"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6" name="Google Shape;116;p26"/>
          <p:cNvSpPr txBox="1">
            <a:spLocks noGrp="1"/>
          </p:cNvSpPr>
          <p:nvPr>
            <p:ph type="body" idx="1"/>
          </p:nvPr>
        </p:nvSpPr>
        <p:spPr>
          <a:xfrm>
            <a:off x="913795" y="3904106"/>
            <a:ext cx="3300900" cy="5763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00"/>
              </a:spcBef>
              <a:spcAft>
                <a:spcPts val="0"/>
              </a:spcAft>
              <a:buSzPts val="1400"/>
              <a:buNone/>
              <a:defRPr sz="20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17" name="Google Shape;117;p26"/>
          <p:cNvSpPr>
            <a:spLocks noGrp="1"/>
          </p:cNvSpPr>
          <p:nvPr>
            <p:ph type="pic" idx="2"/>
          </p:nvPr>
        </p:nvSpPr>
        <p:spPr>
          <a:xfrm>
            <a:off x="1018102" y="1938918"/>
            <a:ext cx="3092400" cy="1602900"/>
          </a:xfrm>
          <a:prstGeom prst="roundRect">
            <a:avLst>
              <a:gd name="adj" fmla="val 1858"/>
            </a:avLst>
          </a:prstGeom>
          <a:noFill/>
          <a:ln>
            <a:noFill/>
          </a:ln>
          <a:effectLst>
            <a:outerShdw blurRad="38100" dist="25400" dir="4440000">
              <a:srgbClr val="000000">
                <a:alpha val="35690"/>
              </a:srgbClr>
            </a:outerShdw>
          </a:effectLst>
        </p:spPr>
        <p:txBody>
          <a:bodyPr spcFirstLastPara="1" wrap="square" lIns="91425" tIns="45700" rIns="91425" bIns="45700" anchor="t" anchorCtr="0">
            <a:noAutofit/>
          </a:bodyPr>
          <a:lstStyle>
            <a:lvl1pPr marR="0" lvl="0" algn="ctr" rtl="0">
              <a:lnSpc>
                <a:spcPct val="110000"/>
              </a:lnSpc>
              <a:spcBef>
                <a:spcPts val="32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Arial"/>
                <a:ea typeface="Arial"/>
                <a:cs typeface="Arial"/>
                <a:sym typeface="Arial"/>
              </a:defRPr>
            </a:lvl9pPr>
          </a:lstStyle>
          <a:p>
            <a:endParaRPr/>
          </a:p>
        </p:txBody>
      </p:sp>
      <p:sp>
        <p:nvSpPr>
          <p:cNvPr id="118" name="Google Shape;118;p26"/>
          <p:cNvSpPr txBox="1">
            <a:spLocks noGrp="1"/>
          </p:cNvSpPr>
          <p:nvPr>
            <p:ph type="body" idx="3"/>
          </p:nvPr>
        </p:nvSpPr>
        <p:spPr>
          <a:xfrm>
            <a:off x="913795" y="4572443"/>
            <a:ext cx="3300900" cy="12189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19" name="Google Shape;119;p26"/>
          <p:cNvSpPr txBox="1">
            <a:spLocks noGrp="1"/>
          </p:cNvSpPr>
          <p:nvPr>
            <p:ph type="body" idx="4"/>
          </p:nvPr>
        </p:nvSpPr>
        <p:spPr>
          <a:xfrm>
            <a:off x="4442788" y="3904106"/>
            <a:ext cx="3300900" cy="5763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00"/>
              </a:spcBef>
              <a:spcAft>
                <a:spcPts val="0"/>
              </a:spcAft>
              <a:buSzPts val="1400"/>
              <a:buNone/>
              <a:defRPr sz="20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20" name="Google Shape;120;p26"/>
          <p:cNvSpPr>
            <a:spLocks noGrp="1"/>
          </p:cNvSpPr>
          <p:nvPr>
            <p:ph type="pic" idx="5"/>
          </p:nvPr>
        </p:nvSpPr>
        <p:spPr>
          <a:xfrm>
            <a:off x="4545743" y="1939094"/>
            <a:ext cx="3092400" cy="1608300"/>
          </a:xfrm>
          <a:prstGeom prst="roundRect">
            <a:avLst>
              <a:gd name="adj" fmla="val 1858"/>
            </a:avLst>
          </a:prstGeom>
          <a:noFill/>
          <a:ln>
            <a:noFill/>
          </a:ln>
          <a:effectLst>
            <a:outerShdw blurRad="38100" dist="25400" dir="4440000">
              <a:srgbClr val="000000">
                <a:alpha val="35690"/>
              </a:srgbClr>
            </a:outerShdw>
          </a:effectLst>
        </p:spPr>
        <p:txBody>
          <a:bodyPr spcFirstLastPara="1" wrap="square" lIns="91425" tIns="45700" rIns="91425" bIns="45700" anchor="t" anchorCtr="0">
            <a:noAutofit/>
          </a:bodyPr>
          <a:lstStyle>
            <a:lvl1pPr marR="0" lvl="0" algn="ctr" rtl="0">
              <a:lnSpc>
                <a:spcPct val="110000"/>
              </a:lnSpc>
              <a:spcBef>
                <a:spcPts val="32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Arial"/>
                <a:ea typeface="Arial"/>
                <a:cs typeface="Arial"/>
                <a:sym typeface="Arial"/>
              </a:defRPr>
            </a:lvl9pPr>
          </a:lstStyle>
          <a:p>
            <a:endParaRPr/>
          </a:p>
        </p:txBody>
      </p:sp>
      <p:sp>
        <p:nvSpPr>
          <p:cNvPr id="121" name="Google Shape;121;p26"/>
          <p:cNvSpPr txBox="1">
            <a:spLocks noGrp="1"/>
          </p:cNvSpPr>
          <p:nvPr>
            <p:ph type="body" idx="6"/>
          </p:nvPr>
        </p:nvSpPr>
        <p:spPr>
          <a:xfrm>
            <a:off x="4441435" y="4572442"/>
            <a:ext cx="3300900" cy="12189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22" name="Google Shape;122;p26"/>
          <p:cNvSpPr txBox="1">
            <a:spLocks noGrp="1"/>
          </p:cNvSpPr>
          <p:nvPr>
            <p:ph type="body" idx="7"/>
          </p:nvPr>
        </p:nvSpPr>
        <p:spPr>
          <a:xfrm>
            <a:off x="7966697" y="3904106"/>
            <a:ext cx="3300900" cy="5763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00"/>
              </a:spcBef>
              <a:spcAft>
                <a:spcPts val="0"/>
              </a:spcAft>
              <a:buSzPts val="1400"/>
              <a:buNone/>
              <a:defRPr sz="20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23" name="Google Shape;123;p26"/>
          <p:cNvSpPr>
            <a:spLocks noGrp="1"/>
          </p:cNvSpPr>
          <p:nvPr>
            <p:ph type="pic" idx="8"/>
          </p:nvPr>
        </p:nvSpPr>
        <p:spPr>
          <a:xfrm>
            <a:off x="8075698" y="1934432"/>
            <a:ext cx="3092400" cy="1607400"/>
          </a:xfrm>
          <a:prstGeom prst="roundRect">
            <a:avLst>
              <a:gd name="adj" fmla="val 1858"/>
            </a:avLst>
          </a:prstGeom>
          <a:noFill/>
          <a:ln>
            <a:noFill/>
          </a:ln>
          <a:effectLst>
            <a:outerShdw blurRad="38100" dist="25400" dir="4440000">
              <a:srgbClr val="000000">
                <a:alpha val="35690"/>
              </a:srgbClr>
            </a:outerShdw>
          </a:effectLst>
        </p:spPr>
        <p:txBody>
          <a:bodyPr spcFirstLastPara="1" wrap="square" lIns="91425" tIns="45700" rIns="91425" bIns="45700" anchor="t" anchorCtr="0">
            <a:noAutofit/>
          </a:bodyPr>
          <a:lstStyle>
            <a:lvl1pPr marR="0" lvl="0" algn="ctr" rtl="0">
              <a:lnSpc>
                <a:spcPct val="110000"/>
              </a:lnSpc>
              <a:spcBef>
                <a:spcPts val="32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Arial"/>
                <a:ea typeface="Arial"/>
                <a:cs typeface="Arial"/>
                <a:sym typeface="Arial"/>
              </a:defRPr>
            </a:lvl9pPr>
          </a:lstStyle>
          <a:p>
            <a:endParaRPr/>
          </a:p>
        </p:txBody>
      </p:sp>
      <p:sp>
        <p:nvSpPr>
          <p:cNvPr id="124" name="Google Shape;124;p26"/>
          <p:cNvSpPr txBox="1">
            <a:spLocks noGrp="1"/>
          </p:cNvSpPr>
          <p:nvPr>
            <p:ph type="body" idx="9"/>
          </p:nvPr>
        </p:nvSpPr>
        <p:spPr>
          <a:xfrm>
            <a:off x="7966572" y="4572442"/>
            <a:ext cx="3300900" cy="12189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25" name="Google Shape;125;p26"/>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6" name="Google Shape;126;p26"/>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7" name="Google Shape;127;p26"/>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4"/>
        <p:cNvGrpSpPr/>
        <p:nvPr/>
      </p:nvGrpSpPr>
      <p:grpSpPr>
        <a:xfrm>
          <a:off x="0" y="0"/>
          <a:ext cx="0" cy="0"/>
          <a:chOff x="0" y="0"/>
          <a:chExt cx="0" cy="0"/>
        </a:xfrm>
      </p:grpSpPr>
      <p:sp>
        <p:nvSpPr>
          <p:cNvPr id="135" name="Google Shape;135;p12"/>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dk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6" name="Google Shape;136;p12"/>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7" name="Google Shape;137;p12"/>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8" name="Google Shape;138;p12"/>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dk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1" name="Google Shape;141;p14"/>
          <p:cNvSpPr txBox="1">
            <a:spLocks noGrp="1"/>
          </p:cNvSpPr>
          <p:nvPr>
            <p:ph type="body" idx="1"/>
          </p:nvPr>
        </p:nvSpPr>
        <p:spPr>
          <a:xfrm>
            <a:off x="913795" y="2076450"/>
            <a:ext cx="10353900" cy="3714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142" name="Google Shape;142;p14"/>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3" name="Google Shape;143;p14"/>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4" name="Google Shape;144;p14"/>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11"/>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 name="Google Shape;19;p11"/>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 name="Google Shape;20;p11"/>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 name="Google Shape;21;p11"/>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15"/>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15"/>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 name="Google Shape;25;p15"/>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3"/>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 name="Google Shape;28;p13"/>
          <p:cNvSpPr txBox="1">
            <a:spLocks noGrp="1"/>
          </p:cNvSpPr>
          <p:nvPr>
            <p:ph type="body" idx="1"/>
          </p:nvPr>
        </p:nvSpPr>
        <p:spPr>
          <a:xfrm>
            <a:off x="913795" y="2076450"/>
            <a:ext cx="10353900" cy="3714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29" name="Google Shape;29;p13"/>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13"/>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 name="Google Shape;31;p13"/>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16"/>
          <p:cNvSpPr txBox="1">
            <a:spLocks noGrp="1"/>
          </p:cNvSpPr>
          <p:nvPr>
            <p:ph type="title"/>
          </p:nvPr>
        </p:nvSpPr>
        <p:spPr>
          <a:xfrm>
            <a:off x="1295401" y="1761067"/>
            <a:ext cx="9590700" cy="18288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4000"/>
              <a:buFont typeface="Arial"/>
              <a:buNone/>
              <a:defRPr sz="400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4" name="Google Shape;34;p16"/>
          <p:cNvSpPr txBox="1">
            <a:spLocks noGrp="1"/>
          </p:cNvSpPr>
          <p:nvPr>
            <p:ph type="body" idx="1"/>
          </p:nvPr>
        </p:nvSpPr>
        <p:spPr>
          <a:xfrm>
            <a:off x="1295401" y="3763439"/>
            <a:ext cx="9590700" cy="1333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400"/>
              </a:spcBef>
              <a:spcAft>
                <a:spcPts val="0"/>
              </a:spcAft>
              <a:buSzPts val="1400"/>
              <a:buNone/>
              <a:defRPr sz="2000">
                <a:solidFill>
                  <a:schemeClr val="lt1"/>
                </a:solidFill>
              </a:defRPr>
            </a:lvl1pPr>
            <a:lvl2pPr marL="914400" lvl="1" indent="-228600" algn="l" rtl="0">
              <a:spcBef>
                <a:spcPts val="600"/>
              </a:spcBef>
              <a:spcAft>
                <a:spcPts val="0"/>
              </a:spcAft>
              <a:buSzPts val="1260"/>
              <a:buNone/>
              <a:defRPr sz="1800">
                <a:solidFill>
                  <a:schemeClr val="lt1"/>
                </a:solidFill>
              </a:defRPr>
            </a:lvl2pPr>
            <a:lvl3pPr marL="1371600" lvl="2" indent="-228600" algn="l" rtl="0">
              <a:spcBef>
                <a:spcPts val="600"/>
              </a:spcBef>
              <a:spcAft>
                <a:spcPts val="0"/>
              </a:spcAft>
              <a:buSzPts val="1120"/>
              <a:buNone/>
              <a:defRPr sz="1600">
                <a:solidFill>
                  <a:schemeClr val="lt1"/>
                </a:solidFill>
              </a:defRPr>
            </a:lvl3pPr>
            <a:lvl4pPr marL="1828800" lvl="3" indent="-228600" algn="l" rtl="0">
              <a:spcBef>
                <a:spcPts val="600"/>
              </a:spcBef>
              <a:spcAft>
                <a:spcPts val="0"/>
              </a:spcAft>
              <a:buSzPts val="980"/>
              <a:buNone/>
              <a:defRPr sz="1400">
                <a:solidFill>
                  <a:schemeClr val="lt1"/>
                </a:solidFill>
              </a:defRPr>
            </a:lvl4pPr>
            <a:lvl5pPr marL="2286000" lvl="4" indent="-228600" algn="l" rtl="0">
              <a:spcBef>
                <a:spcPts val="600"/>
              </a:spcBef>
              <a:spcAft>
                <a:spcPts val="0"/>
              </a:spcAft>
              <a:buSzPts val="980"/>
              <a:buNone/>
              <a:defRPr sz="1400">
                <a:solidFill>
                  <a:schemeClr val="lt1"/>
                </a:solidFill>
              </a:defRPr>
            </a:lvl5pPr>
            <a:lvl6pPr marL="2743200" lvl="5" indent="-228600" algn="l" rtl="0">
              <a:spcBef>
                <a:spcPts val="600"/>
              </a:spcBef>
              <a:spcAft>
                <a:spcPts val="0"/>
              </a:spcAft>
              <a:buSzPts val="980"/>
              <a:buNone/>
              <a:defRPr sz="1400">
                <a:solidFill>
                  <a:schemeClr val="lt1"/>
                </a:solidFill>
              </a:defRPr>
            </a:lvl6pPr>
            <a:lvl7pPr marL="3200400" lvl="6" indent="-228600" algn="l" rtl="0">
              <a:spcBef>
                <a:spcPts val="600"/>
              </a:spcBef>
              <a:spcAft>
                <a:spcPts val="0"/>
              </a:spcAft>
              <a:buSzPts val="980"/>
              <a:buNone/>
              <a:defRPr sz="1400">
                <a:solidFill>
                  <a:schemeClr val="lt1"/>
                </a:solidFill>
              </a:defRPr>
            </a:lvl7pPr>
            <a:lvl8pPr marL="3657600" lvl="7" indent="-228600" algn="l" rtl="0">
              <a:spcBef>
                <a:spcPts val="600"/>
              </a:spcBef>
              <a:spcAft>
                <a:spcPts val="0"/>
              </a:spcAft>
              <a:buSzPts val="980"/>
              <a:buNone/>
              <a:defRPr sz="1400">
                <a:solidFill>
                  <a:schemeClr val="lt1"/>
                </a:solidFill>
              </a:defRPr>
            </a:lvl8pPr>
            <a:lvl9pPr marL="4114800" lvl="8" indent="-228600" algn="l" rtl="0">
              <a:spcBef>
                <a:spcPts val="600"/>
              </a:spcBef>
              <a:spcAft>
                <a:spcPts val="600"/>
              </a:spcAft>
              <a:buSzPts val="980"/>
              <a:buNone/>
              <a:defRPr sz="1400">
                <a:solidFill>
                  <a:schemeClr val="lt1"/>
                </a:solidFill>
              </a:defRPr>
            </a:lvl9pPr>
          </a:lstStyle>
          <a:p>
            <a:endParaRPr/>
          </a:p>
        </p:txBody>
      </p:sp>
      <p:sp>
        <p:nvSpPr>
          <p:cNvPr id="35" name="Google Shape;35;p16"/>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 name="Google Shape;36;p16"/>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16"/>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17"/>
          <p:cNvSpPr txBox="1">
            <a:spLocks noGrp="1"/>
          </p:cNvSpPr>
          <p:nvPr>
            <p:ph type="title"/>
          </p:nvPr>
        </p:nvSpPr>
        <p:spPr>
          <a:xfrm>
            <a:off x="913795" y="609600"/>
            <a:ext cx="10353900" cy="12618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0" name="Google Shape;40;p17"/>
          <p:cNvSpPr txBox="1">
            <a:spLocks noGrp="1"/>
          </p:cNvSpPr>
          <p:nvPr>
            <p:ph type="body" idx="1"/>
          </p:nvPr>
        </p:nvSpPr>
        <p:spPr>
          <a:xfrm>
            <a:off x="913795" y="2076450"/>
            <a:ext cx="4856700" cy="36228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41" name="Google Shape;41;p17"/>
          <p:cNvSpPr txBox="1">
            <a:spLocks noGrp="1"/>
          </p:cNvSpPr>
          <p:nvPr>
            <p:ph type="body" idx="2"/>
          </p:nvPr>
        </p:nvSpPr>
        <p:spPr>
          <a:xfrm>
            <a:off x="6410716" y="2076451"/>
            <a:ext cx="4856700" cy="36228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42" name="Google Shape;42;p17"/>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17"/>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4" name="Google Shape;44;p17"/>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pic>
        <p:nvPicPr>
          <p:cNvPr id="46" name="Google Shape;46;p18" descr="Slate-V2-HD-compPhotoInset.png"/>
          <p:cNvPicPr preferRelativeResize="0"/>
          <p:nvPr/>
        </p:nvPicPr>
        <p:blipFill rotWithShape="1">
          <a:blip r:embed="rId2">
            <a:alphaModFix/>
          </a:blip>
          <a:srcRect/>
          <a:stretch/>
        </p:blipFill>
        <p:spPr>
          <a:xfrm>
            <a:off x="913795" y="1734506"/>
            <a:ext cx="5029201" cy="4099958"/>
          </a:xfrm>
          <a:prstGeom prst="rect">
            <a:avLst/>
          </a:prstGeom>
          <a:noFill/>
          <a:ln>
            <a:noFill/>
          </a:ln>
        </p:spPr>
      </p:pic>
      <p:pic>
        <p:nvPicPr>
          <p:cNvPr id="47" name="Google Shape;47;p18" descr="Slate-V2-HD-compPhotoInset.png"/>
          <p:cNvPicPr preferRelativeResize="0"/>
          <p:nvPr/>
        </p:nvPicPr>
        <p:blipFill rotWithShape="1">
          <a:blip r:embed="rId2">
            <a:alphaModFix/>
          </a:blip>
          <a:srcRect/>
          <a:stretch/>
        </p:blipFill>
        <p:spPr>
          <a:xfrm>
            <a:off x="6238357" y="1734506"/>
            <a:ext cx="5029201" cy="4099958"/>
          </a:xfrm>
          <a:prstGeom prst="rect">
            <a:avLst/>
          </a:prstGeom>
          <a:noFill/>
          <a:ln>
            <a:noFill/>
          </a:ln>
        </p:spPr>
      </p:pic>
      <p:sp>
        <p:nvSpPr>
          <p:cNvPr id="48" name="Google Shape;48;p18"/>
          <p:cNvSpPr txBox="1">
            <a:spLocks noGrp="1"/>
          </p:cNvSpPr>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4600"/>
              <a:buFont typeface="Arial"/>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9" name="Google Shape;49;p18"/>
          <p:cNvSpPr txBox="1">
            <a:spLocks noGrp="1"/>
          </p:cNvSpPr>
          <p:nvPr>
            <p:ph type="body" idx="1"/>
          </p:nvPr>
        </p:nvSpPr>
        <p:spPr>
          <a:xfrm>
            <a:off x="1046013" y="1855153"/>
            <a:ext cx="4764900" cy="6924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80"/>
              </a:spcBef>
              <a:spcAft>
                <a:spcPts val="0"/>
              </a:spcAft>
              <a:buSzPts val="1680"/>
              <a:buNone/>
              <a:defRPr sz="2400" b="0"/>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50" name="Google Shape;50;p18"/>
          <p:cNvSpPr txBox="1">
            <a:spLocks noGrp="1"/>
          </p:cNvSpPr>
          <p:nvPr>
            <p:ph type="body" idx="2"/>
          </p:nvPr>
        </p:nvSpPr>
        <p:spPr>
          <a:xfrm>
            <a:off x="1046013" y="2702103"/>
            <a:ext cx="4764900" cy="3043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sz="1800"/>
            </a:lvl1pPr>
            <a:lvl2pPr marL="914400" lvl="1" indent="-299719" algn="l" rtl="0">
              <a:spcBef>
                <a:spcPts val="600"/>
              </a:spcBef>
              <a:spcAft>
                <a:spcPts val="0"/>
              </a:spcAft>
              <a:buSzPts val="1120"/>
              <a:buChar char="🞚"/>
              <a:defRPr sz="1600"/>
            </a:lvl2pPr>
            <a:lvl3pPr marL="1371600" lvl="2" indent="-290830" algn="l" rtl="0">
              <a:spcBef>
                <a:spcPts val="600"/>
              </a:spcBef>
              <a:spcAft>
                <a:spcPts val="0"/>
              </a:spcAft>
              <a:buSzPts val="980"/>
              <a:buChar char="◈"/>
              <a:defRPr sz="1400"/>
            </a:lvl3pPr>
            <a:lvl4pPr marL="1828800" lvl="3" indent="-281939" algn="l" rtl="0">
              <a:spcBef>
                <a:spcPts val="600"/>
              </a:spcBef>
              <a:spcAft>
                <a:spcPts val="0"/>
              </a:spcAft>
              <a:buSzPts val="840"/>
              <a:buChar char="🞚"/>
              <a:defRPr sz="1200"/>
            </a:lvl4pPr>
            <a:lvl5pPr marL="2286000" lvl="4" indent="-281939" algn="l" rtl="0">
              <a:spcBef>
                <a:spcPts val="600"/>
              </a:spcBef>
              <a:spcAft>
                <a:spcPts val="0"/>
              </a:spcAft>
              <a:buSzPts val="840"/>
              <a:buChar char="◈"/>
              <a:defRPr sz="1200"/>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51" name="Google Shape;51;p18"/>
          <p:cNvSpPr txBox="1">
            <a:spLocks noGrp="1"/>
          </p:cNvSpPr>
          <p:nvPr>
            <p:ph type="body" idx="3"/>
          </p:nvPr>
        </p:nvSpPr>
        <p:spPr>
          <a:xfrm>
            <a:off x="6363166" y="1855152"/>
            <a:ext cx="4779600" cy="6924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80"/>
              </a:spcBef>
              <a:spcAft>
                <a:spcPts val="0"/>
              </a:spcAft>
              <a:buSzPts val="1680"/>
              <a:buNone/>
              <a:defRPr sz="2400" b="0"/>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52" name="Google Shape;52;p18"/>
          <p:cNvSpPr txBox="1">
            <a:spLocks noGrp="1"/>
          </p:cNvSpPr>
          <p:nvPr>
            <p:ph type="body" idx="4"/>
          </p:nvPr>
        </p:nvSpPr>
        <p:spPr>
          <a:xfrm>
            <a:off x="6363167" y="2702103"/>
            <a:ext cx="4779600" cy="3043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sz="1800"/>
            </a:lvl1pPr>
            <a:lvl2pPr marL="914400" lvl="1" indent="-299719" algn="l" rtl="0">
              <a:spcBef>
                <a:spcPts val="600"/>
              </a:spcBef>
              <a:spcAft>
                <a:spcPts val="0"/>
              </a:spcAft>
              <a:buSzPts val="1120"/>
              <a:buChar char="🞚"/>
              <a:defRPr sz="1600"/>
            </a:lvl2pPr>
            <a:lvl3pPr marL="1371600" lvl="2" indent="-290830" algn="l" rtl="0">
              <a:spcBef>
                <a:spcPts val="600"/>
              </a:spcBef>
              <a:spcAft>
                <a:spcPts val="0"/>
              </a:spcAft>
              <a:buSzPts val="980"/>
              <a:buChar char="◈"/>
              <a:defRPr sz="1400"/>
            </a:lvl3pPr>
            <a:lvl4pPr marL="1828800" lvl="3" indent="-281939" algn="l" rtl="0">
              <a:spcBef>
                <a:spcPts val="600"/>
              </a:spcBef>
              <a:spcAft>
                <a:spcPts val="0"/>
              </a:spcAft>
              <a:buSzPts val="840"/>
              <a:buChar char="🞚"/>
              <a:defRPr sz="1200"/>
            </a:lvl4pPr>
            <a:lvl5pPr marL="2286000" lvl="4" indent="-281939" algn="l" rtl="0">
              <a:spcBef>
                <a:spcPts val="600"/>
              </a:spcBef>
              <a:spcAft>
                <a:spcPts val="0"/>
              </a:spcAft>
              <a:buSzPts val="840"/>
              <a:buChar char="◈"/>
              <a:defRPr sz="1200"/>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53" name="Google Shape;53;p18"/>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8"/>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8"/>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19"/>
          <p:cNvSpPr txBox="1">
            <a:spLocks noGrp="1"/>
          </p:cNvSpPr>
          <p:nvPr>
            <p:ph type="title"/>
          </p:nvPr>
        </p:nvSpPr>
        <p:spPr>
          <a:xfrm>
            <a:off x="913795" y="609600"/>
            <a:ext cx="3706800" cy="18219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2800"/>
              <a:buFont typeface="Arial"/>
              <a:buNone/>
              <a:defRPr sz="28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19"/>
          <p:cNvSpPr txBox="1">
            <a:spLocks noGrp="1"/>
          </p:cNvSpPr>
          <p:nvPr>
            <p:ph type="body" idx="1"/>
          </p:nvPr>
        </p:nvSpPr>
        <p:spPr>
          <a:xfrm>
            <a:off x="4855633" y="609600"/>
            <a:ext cx="6411900" cy="50799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59" name="Google Shape;59;p19"/>
          <p:cNvSpPr txBox="1">
            <a:spLocks noGrp="1"/>
          </p:cNvSpPr>
          <p:nvPr>
            <p:ph type="body" idx="2"/>
          </p:nvPr>
        </p:nvSpPr>
        <p:spPr>
          <a:xfrm>
            <a:off x="913795" y="2673351"/>
            <a:ext cx="3706800" cy="30162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60" name="Google Shape;60;p19"/>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19"/>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19"/>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pic>
        <p:nvPicPr>
          <p:cNvPr id="64" name="Google Shape;64;p20" descr="Slate-V2-HD-vertPhotoInset.png"/>
          <p:cNvPicPr preferRelativeResize="0"/>
          <p:nvPr/>
        </p:nvPicPr>
        <p:blipFill rotWithShape="1">
          <a:blip r:embed="rId2">
            <a:alphaModFix/>
          </a:blip>
          <a:srcRect/>
          <a:stretch/>
        </p:blipFill>
        <p:spPr>
          <a:xfrm>
            <a:off x="7293665" y="609600"/>
            <a:ext cx="3584166" cy="5204833"/>
          </a:xfrm>
          <a:prstGeom prst="rect">
            <a:avLst/>
          </a:prstGeom>
          <a:noFill/>
          <a:ln>
            <a:noFill/>
          </a:ln>
        </p:spPr>
      </p:pic>
      <p:sp>
        <p:nvSpPr>
          <p:cNvPr id="65" name="Google Shape;65;p20"/>
          <p:cNvSpPr txBox="1">
            <a:spLocks noGrp="1"/>
          </p:cNvSpPr>
          <p:nvPr>
            <p:ph type="title"/>
          </p:nvPr>
        </p:nvSpPr>
        <p:spPr>
          <a:xfrm>
            <a:off x="913795" y="763701"/>
            <a:ext cx="5707800" cy="16755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3200"/>
              <a:buFont typeface="Arial"/>
              <a:buNone/>
              <a:defRPr sz="32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p20"/>
          <p:cNvSpPr>
            <a:spLocks noGrp="1"/>
          </p:cNvSpPr>
          <p:nvPr>
            <p:ph type="pic" idx="2"/>
          </p:nvPr>
        </p:nvSpPr>
        <p:spPr>
          <a:xfrm>
            <a:off x="7442551" y="763702"/>
            <a:ext cx="3275700" cy="4912800"/>
          </a:xfrm>
          <a:prstGeom prst="rect">
            <a:avLst/>
          </a:prstGeom>
          <a:noFill/>
          <a:ln>
            <a:noFill/>
          </a:ln>
          <a:effectLst>
            <a:outerShdw blurRad="38100" dist="25400" dir="4440000">
              <a:srgbClr val="000000">
                <a:alpha val="35690"/>
              </a:srgbClr>
            </a:outerShdw>
          </a:effectLst>
        </p:spPr>
        <p:txBody>
          <a:bodyPr spcFirstLastPara="1" wrap="square" lIns="91425" tIns="45700" rIns="91425" bIns="45700" anchor="t" anchorCtr="0">
            <a:noAutofit/>
          </a:bodyPr>
          <a:lstStyle>
            <a:lvl1pPr marR="0" lvl="0" algn="ctr" rtl="0">
              <a:lnSpc>
                <a:spcPct val="110000"/>
              </a:lnSpc>
              <a:spcBef>
                <a:spcPts val="32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Arial"/>
                <a:ea typeface="Arial"/>
                <a:cs typeface="Arial"/>
                <a:sym typeface="Arial"/>
              </a:defRPr>
            </a:lvl9pPr>
          </a:lstStyle>
          <a:p>
            <a:endParaRPr/>
          </a:p>
        </p:txBody>
      </p:sp>
      <p:sp>
        <p:nvSpPr>
          <p:cNvPr id="67" name="Google Shape;67;p20"/>
          <p:cNvSpPr txBox="1">
            <a:spLocks noGrp="1"/>
          </p:cNvSpPr>
          <p:nvPr>
            <p:ph type="body" idx="1"/>
          </p:nvPr>
        </p:nvSpPr>
        <p:spPr>
          <a:xfrm>
            <a:off x="1473698" y="2679699"/>
            <a:ext cx="4588200" cy="3135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68" name="Google Shape;68;p20"/>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p20"/>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20"/>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2"/>
              </a:buClr>
              <a:buSzPts val="4600"/>
              <a:buFont typeface="Arial"/>
              <a:buNone/>
              <a:defRPr sz="4600" b="0" i="0" u="none" strike="noStrike" cap="none">
                <a:solidFill>
                  <a:schemeClr val="lt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7" name="Google Shape;7;p8"/>
          <p:cNvSpPr txBox="1">
            <a:spLocks noGrp="1"/>
          </p:cNvSpPr>
          <p:nvPr>
            <p:ph type="body" idx="1"/>
          </p:nvPr>
        </p:nvSpPr>
        <p:spPr>
          <a:xfrm>
            <a:off x="913795" y="2076450"/>
            <a:ext cx="10353900" cy="3714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marR="0" lvl="0" indent="-330835" algn="l" rtl="0">
              <a:lnSpc>
                <a:spcPct val="110000"/>
              </a:lnSpc>
              <a:spcBef>
                <a:spcPts val="460"/>
              </a:spcBef>
              <a:spcAft>
                <a:spcPts val="0"/>
              </a:spcAft>
              <a:buClr>
                <a:schemeClr val="lt2"/>
              </a:buClr>
              <a:buSzPts val="1610"/>
              <a:buFont typeface="Noto Sans Symbols"/>
              <a:buChar char="◈"/>
              <a:defRPr sz="2300" b="0" i="0" u="none" strike="noStrike" cap="none">
                <a:solidFill>
                  <a:schemeClr val="lt2"/>
                </a:solidFill>
                <a:latin typeface="Arial"/>
                <a:ea typeface="Arial"/>
                <a:cs typeface="Arial"/>
                <a:sym typeface="Arial"/>
              </a:defRPr>
            </a:lvl1pPr>
            <a:lvl2pPr marL="914400" marR="0" lvl="1" indent="-321944" algn="l" rtl="0">
              <a:spcBef>
                <a:spcPts val="600"/>
              </a:spcBef>
              <a:spcAft>
                <a:spcPts val="0"/>
              </a:spcAft>
              <a:buClr>
                <a:schemeClr val="lt2"/>
              </a:buClr>
              <a:buSzPts val="1470"/>
              <a:buFont typeface="Noto Sans Symbols"/>
              <a:buChar char="🞚"/>
              <a:defRPr sz="2100" b="0" i="0" u="none" strike="noStrike" cap="none">
                <a:solidFill>
                  <a:schemeClr val="lt2"/>
                </a:solidFill>
                <a:latin typeface="Arial"/>
                <a:ea typeface="Arial"/>
                <a:cs typeface="Arial"/>
                <a:sym typeface="Arial"/>
              </a:defRPr>
            </a:lvl2pPr>
            <a:lvl3pPr marL="1371600" marR="0" lvl="2" indent="-308610" algn="l" rtl="0">
              <a:spcBef>
                <a:spcPts val="600"/>
              </a:spcBef>
              <a:spcAft>
                <a:spcPts val="0"/>
              </a:spcAft>
              <a:buClr>
                <a:schemeClr val="lt2"/>
              </a:buClr>
              <a:buSzPts val="1260"/>
              <a:buFont typeface="Noto Sans Symbols"/>
              <a:buChar char="◈"/>
              <a:defRPr sz="1800" b="0" i="0" u="none" strike="noStrike" cap="none">
                <a:solidFill>
                  <a:schemeClr val="lt2"/>
                </a:solidFill>
                <a:latin typeface="Arial"/>
                <a:ea typeface="Arial"/>
                <a:cs typeface="Arial"/>
                <a:sym typeface="Arial"/>
              </a:defRPr>
            </a:lvl3pPr>
            <a:lvl4pPr marL="1828800" marR="0" lvl="3" indent="-299719" algn="l" rtl="0">
              <a:spcBef>
                <a:spcPts val="600"/>
              </a:spcBef>
              <a:spcAft>
                <a:spcPts val="0"/>
              </a:spcAft>
              <a:buClr>
                <a:schemeClr val="lt2"/>
              </a:buClr>
              <a:buSzPts val="1120"/>
              <a:buFont typeface="Noto Sans Symbols"/>
              <a:buChar char="🞚"/>
              <a:defRPr sz="1600" b="0" i="0" u="none" strike="noStrike" cap="none">
                <a:solidFill>
                  <a:schemeClr val="lt2"/>
                </a:solidFill>
                <a:latin typeface="Arial"/>
                <a:ea typeface="Arial"/>
                <a:cs typeface="Arial"/>
                <a:sym typeface="Arial"/>
              </a:defRPr>
            </a:lvl4pPr>
            <a:lvl5pPr marL="2286000" marR="0" lvl="4" indent="-299720" algn="l" rtl="0">
              <a:spcBef>
                <a:spcPts val="600"/>
              </a:spcBef>
              <a:spcAft>
                <a:spcPts val="0"/>
              </a:spcAft>
              <a:buClr>
                <a:schemeClr val="lt2"/>
              </a:buClr>
              <a:buSzPts val="1120"/>
              <a:buFont typeface="Noto Sans Symbols"/>
              <a:buChar char="◈"/>
              <a:defRPr sz="1600" b="0" i="0" u="none" strike="noStrike" cap="none">
                <a:solidFill>
                  <a:schemeClr val="lt2"/>
                </a:solidFill>
                <a:latin typeface="Arial"/>
                <a:ea typeface="Arial"/>
                <a:cs typeface="Arial"/>
                <a:sym typeface="Arial"/>
              </a:defRPr>
            </a:lvl5pPr>
            <a:lvl6pPr marL="2743200" marR="0" lvl="5"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Arial"/>
                <a:ea typeface="Arial"/>
                <a:cs typeface="Arial"/>
                <a:sym typeface="Arial"/>
              </a:defRPr>
            </a:lvl6pPr>
            <a:lvl7pPr marL="3200400" marR="0" lvl="6"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Arial"/>
                <a:ea typeface="Arial"/>
                <a:cs typeface="Arial"/>
                <a:sym typeface="Arial"/>
              </a:defRPr>
            </a:lvl7pPr>
            <a:lvl8pPr marL="3657600" marR="0" lvl="7"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Arial"/>
                <a:ea typeface="Arial"/>
                <a:cs typeface="Arial"/>
                <a:sym typeface="Arial"/>
              </a:defRPr>
            </a:lvl8pPr>
            <a:lvl9pPr marL="4114800" marR="0" lvl="8" indent="-290829" algn="l" rtl="0">
              <a:spcBef>
                <a:spcPts val="600"/>
              </a:spcBef>
              <a:spcAft>
                <a:spcPts val="600"/>
              </a:spcAft>
              <a:buClr>
                <a:schemeClr val="lt2"/>
              </a:buClr>
              <a:buSzPts val="980"/>
              <a:buFont typeface="Noto Sans Symbols"/>
              <a:buChar char="◈"/>
              <a:defRPr sz="1400" b="0" i="0" u="none" strike="noStrike" cap="none">
                <a:solidFill>
                  <a:schemeClr val="lt2"/>
                </a:solidFill>
                <a:latin typeface="Arial"/>
                <a:ea typeface="Arial"/>
                <a:cs typeface="Arial"/>
                <a:sym typeface="Arial"/>
              </a:defRPr>
            </a:lvl9pPr>
          </a:lstStyle>
          <a:p>
            <a:endParaRPr/>
          </a:p>
        </p:txBody>
      </p:sp>
      <p:sp>
        <p:nvSpPr>
          <p:cNvPr id="8" name="Google Shape;8;p8"/>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rgbClr val="F2F2F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p8"/>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F2F2F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0" name="Google Shape;10;p8"/>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F2F2F2"/>
                </a:solidFill>
                <a:latin typeface="Arial"/>
                <a:ea typeface="Arial"/>
                <a:cs typeface="Arial"/>
                <a:sym typeface="Arial"/>
              </a:defRPr>
            </a:lvl1pPr>
            <a:lvl2pPr marL="0" marR="0" lvl="1" indent="0" algn="r" rtl="0">
              <a:spcBef>
                <a:spcPts val="0"/>
              </a:spcBef>
              <a:buNone/>
              <a:defRPr sz="1100" b="0" i="0" u="none" strike="noStrike" cap="none">
                <a:solidFill>
                  <a:srgbClr val="F2F2F2"/>
                </a:solidFill>
                <a:latin typeface="Arial"/>
                <a:ea typeface="Arial"/>
                <a:cs typeface="Arial"/>
                <a:sym typeface="Arial"/>
              </a:defRPr>
            </a:lvl2pPr>
            <a:lvl3pPr marL="0" marR="0" lvl="2" indent="0" algn="r" rtl="0">
              <a:spcBef>
                <a:spcPts val="0"/>
              </a:spcBef>
              <a:buNone/>
              <a:defRPr sz="1100" b="0" i="0" u="none" strike="noStrike" cap="none">
                <a:solidFill>
                  <a:srgbClr val="F2F2F2"/>
                </a:solidFill>
                <a:latin typeface="Arial"/>
                <a:ea typeface="Arial"/>
                <a:cs typeface="Arial"/>
                <a:sym typeface="Arial"/>
              </a:defRPr>
            </a:lvl3pPr>
            <a:lvl4pPr marL="0" marR="0" lvl="3" indent="0" algn="r" rtl="0">
              <a:spcBef>
                <a:spcPts val="0"/>
              </a:spcBef>
              <a:buNone/>
              <a:defRPr sz="1100" b="0" i="0" u="none" strike="noStrike" cap="none">
                <a:solidFill>
                  <a:srgbClr val="F2F2F2"/>
                </a:solidFill>
                <a:latin typeface="Arial"/>
                <a:ea typeface="Arial"/>
                <a:cs typeface="Arial"/>
                <a:sym typeface="Arial"/>
              </a:defRPr>
            </a:lvl4pPr>
            <a:lvl5pPr marL="0" marR="0" lvl="4" indent="0" algn="r" rtl="0">
              <a:spcBef>
                <a:spcPts val="0"/>
              </a:spcBef>
              <a:buNone/>
              <a:defRPr sz="1100" b="0" i="0" u="none" strike="noStrike" cap="none">
                <a:solidFill>
                  <a:srgbClr val="F2F2F2"/>
                </a:solidFill>
                <a:latin typeface="Arial"/>
                <a:ea typeface="Arial"/>
                <a:cs typeface="Arial"/>
                <a:sym typeface="Arial"/>
              </a:defRPr>
            </a:lvl5pPr>
            <a:lvl6pPr marL="0" marR="0" lvl="5" indent="0" algn="r" rtl="0">
              <a:spcBef>
                <a:spcPts val="0"/>
              </a:spcBef>
              <a:buNone/>
              <a:defRPr sz="1100" b="0" i="0" u="none" strike="noStrike" cap="none">
                <a:solidFill>
                  <a:srgbClr val="F2F2F2"/>
                </a:solidFill>
                <a:latin typeface="Arial"/>
                <a:ea typeface="Arial"/>
                <a:cs typeface="Arial"/>
                <a:sym typeface="Arial"/>
              </a:defRPr>
            </a:lvl6pPr>
            <a:lvl7pPr marL="0" marR="0" lvl="6" indent="0" algn="r" rtl="0">
              <a:spcBef>
                <a:spcPts val="0"/>
              </a:spcBef>
              <a:buNone/>
              <a:defRPr sz="1100" b="0" i="0" u="none" strike="noStrike" cap="none">
                <a:solidFill>
                  <a:srgbClr val="F2F2F2"/>
                </a:solidFill>
                <a:latin typeface="Arial"/>
                <a:ea typeface="Arial"/>
                <a:cs typeface="Arial"/>
                <a:sym typeface="Arial"/>
              </a:defRPr>
            </a:lvl7pPr>
            <a:lvl8pPr marL="0" marR="0" lvl="7" indent="0" algn="r" rtl="0">
              <a:spcBef>
                <a:spcPts val="0"/>
              </a:spcBef>
              <a:buNone/>
              <a:defRPr sz="1100" b="0" i="0" u="none" strike="noStrike" cap="none">
                <a:solidFill>
                  <a:srgbClr val="F2F2F2"/>
                </a:solidFill>
                <a:latin typeface="Arial"/>
                <a:ea typeface="Arial"/>
                <a:cs typeface="Arial"/>
                <a:sym typeface="Arial"/>
              </a:defRPr>
            </a:lvl8pPr>
            <a:lvl9pPr marL="0" marR="0" lvl="8" indent="0" algn="r" rtl="0">
              <a:spcBef>
                <a:spcPts val="0"/>
              </a:spcBef>
              <a:buNone/>
              <a:defRPr sz="1100" b="0" i="0" u="none" strike="noStrike" cap="none">
                <a:solidFill>
                  <a:srgbClr val="F2F2F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0"/>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2"/>
              </a:buClr>
              <a:buSzPts val="4600"/>
              <a:buFont typeface="Arial"/>
              <a:buNone/>
              <a:defRPr sz="4600" b="0"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30" name="Google Shape;130;p10"/>
          <p:cNvSpPr txBox="1">
            <a:spLocks noGrp="1"/>
          </p:cNvSpPr>
          <p:nvPr>
            <p:ph type="body" idx="1"/>
          </p:nvPr>
        </p:nvSpPr>
        <p:spPr>
          <a:xfrm>
            <a:off x="913795" y="2076450"/>
            <a:ext cx="10353900" cy="3714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marR="0" lvl="0" indent="-330835" algn="l" rtl="0">
              <a:lnSpc>
                <a:spcPct val="110000"/>
              </a:lnSpc>
              <a:spcBef>
                <a:spcPts val="460"/>
              </a:spcBef>
              <a:spcAft>
                <a:spcPts val="0"/>
              </a:spcAft>
              <a:buClr>
                <a:schemeClr val="dk2"/>
              </a:buClr>
              <a:buSzPts val="1610"/>
              <a:buFont typeface="Noto Sans Symbols"/>
              <a:buChar char="◈"/>
              <a:defRPr sz="2300" b="0" i="0" u="none" strike="noStrike" cap="none">
                <a:solidFill>
                  <a:schemeClr val="dk2"/>
                </a:solidFill>
                <a:latin typeface="Arial"/>
                <a:ea typeface="Arial"/>
                <a:cs typeface="Arial"/>
                <a:sym typeface="Arial"/>
              </a:defRPr>
            </a:lvl1pPr>
            <a:lvl2pPr marL="914400" marR="0" lvl="1" indent="-321944" algn="l" rtl="0">
              <a:spcBef>
                <a:spcPts val="600"/>
              </a:spcBef>
              <a:spcAft>
                <a:spcPts val="0"/>
              </a:spcAft>
              <a:buClr>
                <a:schemeClr val="dk2"/>
              </a:buClr>
              <a:buSzPts val="1470"/>
              <a:buFont typeface="Noto Sans Symbols"/>
              <a:buChar char="🞚"/>
              <a:defRPr sz="2100" b="0" i="0" u="none" strike="noStrike" cap="none">
                <a:solidFill>
                  <a:schemeClr val="dk2"/>
                </a:solidFill>
                <a:latin typeface="Arial"/>
                <a:ea typeface="Arial"/>
                <a:cs typeface="Arial"/>
                <a:sym typeface="Arial"/>
              </a:defRPr>
            </a:lvl2pPr>
            <a:lvl3pPr marL="1371600" marR="0" lvl="2" indent="-308610" algn="l" rtl="0">
              <a:spcBef>
                <a:spcPts val="600"/>
              </a:spcBef>
              <a:spcAft>
                <a:spcPts val="0"/>
              </a:spcAft>
              <a:buClr>
                <a:schemeClr val="dk2"/>
              </a:buClr>
              <a:buSzPts val="1260"/>
              <a:buFont typeface="Noto Sans Symbols"/>
              <a:buChar char="◈"/>
              <a:defRPr sz="1800" b="0" i="0" u="none" strike="noStrike" cap="none">
                <a:solidFill>
                  <a:schemeClr val="dk2"/>
                </a:solidFill>
                <a:latin typeface="Arial"/>
                <a:ea typeface="Arial"/>
                <a:cs typeface="Arial"/>
                <a:sym typeface="Arial"/>
              </a:defRPr>
            </a:lvl3pPr>
            <a:lvl4pPr marL="1828800" marR="0" lvl="3" indent="-299719" algn="l" rtl="0">
              <a:spcBef>
                <a:spcPts val="600"/>
              </a:spcBef>
              <a:spcAft>
                <a:spcPts val="0"/>
              </a:spcAft>
              <a:buClr>
                <a:schemeClr val="dk2"/>
              </a:buClr>
              <a:buSzPts val="1120"/>
              <a:buFont typeface="Noto Sans Symbols"/>
              <a:buChar char="🞚"/>
              <a:defRPr sz="1600" b="0" i="0" u="none" strike="noStrike" cap="none">
                <a:solidFill>
                  <a:schemeClr val="dk2"/>
                </a:solidFill>
                <a:latin typeface="Arial"/>
                <a:ea typeface="Arial"/>
                <a:cs typeface="Arial"/>
                <a:sym typeface="Arial"/>
              </a:defRPr>
            </a:lvl4pPr>
            <a:lvl5pPr marL="2286000" marR="0" lvl="4" indent="-299720" algn="l" rtl="0">
              <a:spcBef>
                <a:spcPts val="600"/>
              </a:spcBef>
              <a:spcAft>
                <a:spcPts val="0"/>
              </a:spcAft>
              <a:buClr>
                <a:schemeClr val="dk2"/>
              </a:buClr>
              <a:buSzPts val="1120"/>
              <a:buFont typeface="Noto Sans Symbols"/>
              <a:buChar char="◈"/>
              <a:defRPr sz="1600" b="0" i="0" u="none" strike="noStrike" cap="none">
                <a:solidFill>
                  <a:schemeClr val="dk2"/>
                </a:solidFill>
                <a:latin typeface="Arial"/>
                <a:ea typeface="Arial"/>
                <a:cs typeface="Arial"/>
                <a:sym typeface="Arial"/>
              </a:defRPr>
            </a:lvl5pPr>
            <a:lvl6pPr marL="2743200" marR="0" lvl="5" indent="-290829" algn="l" rtl="0">
              <a:spcBef>
                <a:spcPts val="600"/>
              </a:spcBef>
              <a:spcAft>
                <a:spcPts val="0"/>
              </a:spcAft>
              <a:buClr>
                <a:schemeClr val="dk2"/>
              </a:buClr>
              <a:buSzPts val="980"/>
              <a:buFont typeface="Noto Sans Symbols"/>
              <a:buChar char="◈"/>
              <a:defRPr sz="1400" b="0" i="0" u="none" strike="noStrike" cap="none">
                <a:solidFill>
                  <a:schemeClr val="dk2"/>
                </a:solidFill>
                <a:latin typeface="Arial"/>
                <a:ea typeface="Arial"/>
                <a:cs typeface="Arial"/>
                <a:sym typeface="Arial"/>
              </a:defRPr>
            </a:lvl6pPr>
            <a:lvl7pPr marL="3200400" marR="0" lvl="6" indent="-290829" algn="l" rtl="0">
              <a:spcBef>
                <a:spcPts val="600"/>
              </a:spcBef>
              <a:spcAft>
                <a:spcPts val="0"/>
              </a:spcAft>
              <a:buClr>
                <a:schemeClr val="dk2"/>
              </a:buClr>
              <a:buSzPts val="980"/>
              <a:buFont typeface="Noto Sans Symbols"/>
              <a:buChar char="◈"/>
              <a:defRPr sz="1400" b="0" i="0" u="none" strike="noStrike" cap="none">
                <a:solidFill>
                  <a:schemeClr val="dk2"/>
                </a:solidFill>
                <a:latin typeface="Arial"/>
                <a:ea typeface="Arial"/>
                <a:cs typeface="Arial"/>
                <a:sym typeface="Arial"/>
              </a:defRPr>
            </a:lvl7pPr>
            <a:lvl8pPr marL="3657600" marR="0" lvl="7" indent="-290829" algn="l" rtl="0">
              <a:spcBef>
                <a:spcPts val="600"/>
              </a:spcBef>
              <a:spcAft>
                <a:spcPts val="0"/>
              </a:spcAft>
              <a:buClr>
                <a:schemeClr val="dk2"/>
              </a:buClr>
              <a:buSzPts val="980"/>
              <a:buFont typeface="Noto Sans Symbols"/>
              <a:buChar char="◈"/>
              <a:defRPr sz="1400" b="0" i="0" u="none" strike="noStrike" cap="none">
                <a:solidFill>
                  <a:schemeClr val="dk2"/>
                </a:solidFill>
                <a:latin typeface="Arial"/>
                <a:ea typeface="Arial"/>
                <a:cs typeface="Arial"/>
                <a:sym typeface="Arial"/>
              </a:defRPr>
            </a:lvl8pPr>
            <a:lvl9pPr marL="4114800" marR="0" lvl="8" indent="-290829" algn="l" rtl="0">
              <a:spcBef>
                <a:spcPts val="600"/>
              </a:spcBef>
              <a:spcAft>
                <a:spcPts val="600"/>
              </a:spcAft>
              <a:buClr>
                <a:schemeClr val="dk2"/>
              </a:buClr>
              <a:buSzPts val="980"/>
              <a:buFont typeface="Noto Sans Symbols"/>
              <a:buChar char="◈"/>
              <a:defRPr sz="1400" b="0" i="0" u="none" strike="noStrike" cap="none">
                <a:solidFill>
                  <a:schemeClr val="dk2"/>
                </a:solidFill>
                <a:latin typeface="Arial"/>
                <a:ea typeface="Arial"/>
                <a:cs typeface="Arial"/>
                <a:sym typeface="Arial"/>
              </a:defRPr>
            </a:lvl9pPr>
          </a:lstStyle>
          <a:p>
            <a:endParaRPr/>
          </a:p>
        </p:txBody>
      </p:sp>
      <p:sp>
        <p:nvSpPr>
          <p:cNvPr id="131" name="Google Shape;131;p10"/>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2" name="Google Shape;132;p10"/>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3" name="Google Shape;133;p10"/>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chemeClr val="dk1"/>
                </a:solidFill>
                <a:latin typeface="Arial"/>
                <a:ea typeface="Arial"/>
                <a:cs typeface="Arial"/>
                <a:sym typeface="Arial"/>
              </a:defRPr>
            </a:lvl1pPr>
            <a:lvl2pPr marL="0" marR="0" lvl="1" indent="0" algn="r" rtl="0">
              <a:spcBef>
                <a:spcPts val="0"/>
              </a:spcBef>
              <a:buNone/>
              <a:defRPr sz="1100" b="0" i="0" u="none" strike="noStrike" cap="none">
                <a:solidFill>
                  <a:schemeClr val="dk1"/>
                </a:solidFill>
                <a:latin typeface="Arial"/>
                <a:ea typeface="Arial"/>
                <a:cs typeface="Arial"/>
                <a:sym typeface="Arial"/>
              </a:defRPr>
            </a:lvl2pPr>
            <a:lvl3pPr marL="0" marR="0" lvl="2" indent="0" algn="r" rtl="0">
              <a:spcBef>
                <a:spcPts val="0"/>
              </a:spcBef>
              <a:buNone/>
              <a:defRPr sz="1100" b="0" i="0" u="none" strike="noStrike" cap="none">
                <a:solidFill>
                  <a:schemeClr val="dk1"/>
                </a:solidFill>
                <a:latin typeface="Arial"/>
                <a:ea typeface="Arial"/>
                <a:cs typeface="Arial"/>
                <a:sym typeface="Arial"/>
              </a:defRPr>
            </a:lvl3pPr>
            <a:lvl4pPr marL="0" marR="0" lvl="3" indent="0" algn="r" rtl="0">
              <a:spcBef>
                <a:spcPts val="0"/>
              </a:spcBef>
              <a:buNone/>
              <a:defRPr sz="1100" b="0" i="0" u="none" strike="noStrike" cap="none">
                <a:solidFill>
                  <a:schemeClr val="dk1"/>
                </a:solidFill>
                <a:latin typeface="Arial"/>
                <a:ea typeface="Arial"/>
                <a:cs typeface="Arial"/>
                <a:sym typeface="Arial"/>
              </a:defRPr>
            </a:lvl4pPr>
            <a:lvl5pPr marL="0" marR="0" lvl="4" indent="0" algn="r" rtl="0">
              <a:spcBef>
                <a:spcPts val="0"/>
              </a:spcBef>
              <a:buNone/>
              <a:defRPr sz="1100" b="0" i="0" u="none" strike="noStrike" cap="none">
                <a:solidFill>
                  <a:schemeClr val="dk1"/>
                </a:solidFill>
                <a:latin typeface="Arial"/>
                <a:ea typeface="Arial"/>
                <a:cs typeface="Arial"/>
                <a:sym typeface="Arial"/>
              </a:defRPr>
            </a:lvl5pPr>
            <a:lvl6pPr marL="0" marR="0" lvl="5" indent="0" algn="r" rtl="0">
              <a:spcBef>
                <a:spcPts val="0"/>
              </a:spcBef>
              <a:buNone/>
              <a:defRPr sz="1100" b="0" i="0" u="none" strike="noStrike" cap="none">
                <a:solidFill>
                  <a:schemeClr val="dk1"/>
                </a:solidFill>
                <a:latin typeface="Arial"/>
                <a:ea typeface="Arial"/>
                <a:cs typeface="Arial"/>
                <a:sym typeface="Arial"/>
              </a:defRPr>
            </a:lvl6pPr>
            <a:lvl7pPr marL="0" marR="0" lvl="6" indent="0" algn="r" rtl="0">
              <a:spcBef>
                <a:spcPts val="0"/>
              </a:spcBef>
              <a:buNone/>
              <a:defRPr sz="1100" b="0" i="0" u="none" strike="noStrike" cap="none">
                <a:solidFill>
                  <a:schemeClr val="dk1"/>
                </a:solidFill>
                <a:latin typeface="Arial"/>
                <a:ea typeface="Arial"/>
                <a:cs typeface="Arial"/>
                <a:sym typeface="Arial"/>
              </a:defRPr>
            </a:lvl7pPr>
            <a:lvl8pPr marL="0" marR="0" lvl="7" indent="0" algn="r" rtl="0">
              <a:spcBef>
                <a:spcPts val="0"/>
              </a:spcBef>
              <a:buNone/>
              <a:defRPr sz="1100" b="0" i="0" u="none" strike="noStrike" cap="none">
                <a:solidFill>
                  <a:schemeClr val="dk1"/>
                </a:solidFill>
                <a:latin typeface="Arial"/>
                <a:ea typeface="Arial"/>
                <a:cs typeface="Arial"/>
                <a:sym typeface="Arial"/>
              </a:defRPr>
            </a:lvl8pPr>
            <a:lvl9pPr marL="0" marR="0" lvl="8" indent="0" algn="r" rtl="0">
              <a:spcBef>
                <a:spcPts val="0"/>
              </a:spcBef>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
        <p:cNvGrpSpPr/>
        <p:nvPr/>
      </p:nvGrpSpPr>
      <p:grpSpPr>
        <a:xfrm>
          <a:off x="0" y="0"/>
          <a:ext cx="0" cy="0"/>
          <a:chOff x="0" y="0"/>
          <a:chExt cx="0" cy="0"/>
        </a:xfrm>
      </p:grpSpPr>
      <p:pic>
        <p:nvPicPr>
          <p:cNvPr id="149" name="Google Shape;149;p1" descr="A picture containing large, sitting, white, numbers"/>
          <p:cNvPicPr preferRelativeResize="0"/>
          <p:nvPr/>
        </p:nvPicPr>
        <p:blipFill rotWithShape="1">
          <a:blip r:embed="rId4">
            <a:alphaModFix/>
          </a:blip>
          <a:srcRect/>
          <a:stretch/>
        </p:blipFill>
        <p:spPr>
          <a:xfrm>
            <a:off x="-928221" y="-1291771"/>
            <a:ext cx="13120221" cy="8527144"/>
          </a:xfrm>
          <a:prstGeom prst="rect">
            <a:avLst/>
          </a:prstGeom>
          <a:noFill/>
          <a:ln>
            <a:noFill/>
          </a:ln>
        </p:spPr>
      </p:pic>
      <p:sp>
        <p:nvSpPr>
          <p:cNvPr id="150" name="Google Shape;150;p1"/>
          <p:cNvSpPr/>
          <p:nvPr/>
        </p:nvSpPr>
        <p:spPr>
          <a:xfrm rot="5400000">
            <a:off x="7131809" y="1385982"/>
            <a:ext cx="4031414" cy="4100418"/>
          </a:xfrm>
          <a:custGeom>
            <a:avLst/>
            <a:gdLst/>
            <a:ahLst/>
            <a:cxnLst/>
            <a:rect l="l" t="t" r="r" b="b"/>
            <a:pathLst>
              <a:path w="1601" h="696" extrusionOk="0">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blipFill rotWithShape="1">
            <a:blip r:embed="rId3">
              <a:alphaModFix/>
            </a:blip>
            <a:stretch>
              <a:fillRect/>
            </a:stretch>
          </a:blipFill>
          <a:ln>
            <a:noFill/>
          </a:ln>
          <a:effectLst>
            <a:outerShdw blurRad="50800" dist="38100" dir="5400000" algn="tl" rotWithShape="0">
              <a:srgbClr val="000000">
                <a:alpha val="4274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51" name="Google Shape;151;p1"/>
          <p:cNvSpPr txBox="1">
            <a:spLocks noGrp="1"/>
          </p:cNvSpPr>
          <p:nvPr>
            <p:ph type="ctrTitle"/>
          </p:nvPr>
        </p:nvSpPr>
        <p:spPr>
          <a:xfrm>
            <a:off x="7097306" y="1420484"/>
            <a:ext cx="4100417" cy="2000695"/>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2"/>
              </a:buClr>
              <a:buSzPts val="3600"/>
              <a:buFont typeface="Arial"/>
              <a:buNone/>
            </a:pPr>
            <a:r>
              <a:rPr lang="en-US" sz="3600"/>
              <a:t>An In-depth Analysis of Polls &amp; Polling: By the Numbers</a:t>
            </a:r>
            <a:endParaRPr/>
          </a:p>
        </p:txBody>
      </p:sp>
      <p:sp>
        <p:nvSpPr>
          <p:cNvPr id="152" name="Google Shape;152;p1"/>
          <p:cNvSpPr txBox="1">
            <a:spLocks noGrp="1"/>
          </p:cNvSpPr>
          <p:nvPr>
            <p:ph type="subTitle" idx="1"/>
          </p:nvPr>
        </p:nvSpPr>
        <p:spPr>
          <a:xfrm>
            <a:off x="7097307" y="3421179"/>
            <a:ext cx="4100417" cy="203071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247"/>
              <a:buNone/>
            </a:pPr>
            <a:r>
              <a:rPr lang="en-US" sz="1782" u="sng">
                <a:solidFill>
                  <a:srgbClr val="5792BA"/>
                </a:solidFill>
              </a:rPr>
              <a:t>Group 4                                          </a:t>
            </a:r>
            <a:endParaRPr/>
          </a:p>
          <a:p>
            <a:pPr marL="0" lvl="0" indent="0" algn="l" rtl="0">
              <a:lnSpc>
                <a:spcPct val="90000"/>
              </a:lnSpc>
              <a:spcBef>
                <a:spcPts val="956"/>
              </a:spcBef>
              <a:spcAft>
                <a:spcPts val="0"/>
              </a:spcAft>
              <a:buSzPts val="1247"/>
              <a:buNone/>
            </a:pPr>
            <a:r>
              <a:rPr lang="en-US" sz="1782">
                <a:solidFill>
                  <a:srgbClr val="5792BA"/>
                </a:solidFill>
              </a:rPr>
              <a:t>Trey Griffin                                     David Cook-Francis                       Grant Grossman                         Aakash Rahman                         Michael Peyser                              David Debrowski</a:t>
            </a:r>
            <a:endParaRPr/>
          </a:p>
          <a:p>
            <a:pPr marL="0" lvl="0" indent="0" algn="l" rtl="0">
              <a:lnSpc>
                <a:spcPct val="90000"/>
              </a:lnSpc>
              <a:spcBef>
                <a:spcPts val="956"/>
              </a:spcBef>
              <a:spcAft>
                <a:spcPts val="0"/>
              </a:spcAft>
              <a:buSzPts val="1247"/>
              <a:buNone/>
            </a:pPr>
            <a:endParaRPr sz="1782">
              <a:solidFill>
                <a:srgbClr val="5792BA"/>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g8eaf9e01e2_0_28"/>
          <p:cNvSpPr/>
          <p:nvPr/>
        </p:nvSpPr>
        <p:spPr>
          <a:xfrm>
            <a:off x="-5250" y="61025"/>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0" name="Google Shape;230;g8eaf9e01e2_0_28"/>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1" name="Google Shape;231;g8eaf9e01e2_0_28"/>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2020 Heat Map + Our Prediction</a:t>
            </a:r>
            <a:endParaRPr sz="4800" b="1" u="sng">
              <a:solidFill>
                <a:srgbClr val="FFFFFF"/>
              </a:solidFill>
            </a:endParaRPr>
          </a:p>
        </p:txBody>
      </p:sp>
      <p:sp>
        <p:nvSpPr>
          <p:cNvPr id="232" name="Google Shape;232;g8eaf9e01e2_0_28"/>
          <p:cNvSpPr/>
          <p:nvPr/>
        </p:nvSpPr>
        <p:spPr>
          <a:xfrm>
            <a:off x="1392600" y="3193000"/>
            <a:ext cx="9406800" cy="345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endParaRPr sz="3800" b="1">
              <a:solidFill>
                <a:schemeClr val="dk2"/>
              </a:solidFill>
            </a:endParaRPr>
          </a:p>
        </p:txBody>
      </p:sp>
      <p:pic>
        <p:nvPicPr>
          <p:cNvPr id="233" name="Google Shape;233;g8eaf9e01e2_0_28"/>
          <p:cNvPicPr preferRelativeResize="0"/>
          <p:nvPr/>
        </p:nvPicPr>
        <p:blipFill rotWithShape="1">
          <a:blip r:embed="rId4">
            <a:alphaModFix/>
          </a:blip>
          <a:srcRect t="10217"/>
          <a:stretch/>
        </p:blipFill>
        <p:spPr>
          <a:xfrm>
            <a:off x="6268075" y="3265000"/>
            <a:ext cx="5652599" cy="2565899"/>
          </a:xfrm>
          <a:prstGeom prst="rect">
            <a:avLst/>
          </a:prstGeom>
          <a:noFill/>
          <a:ln>
            <a:noFill/>
          </a:ln>
        </p:spPr>
      </p:pic>
      <p:pic>
        <p:nvPicPr>
          <p:cNvPr id="234" name="Google Shape;234;g8eaf9e01e2_0_28"/>
          <p:cNvPicPr preferRelativeResize="0"/>
          <p:nvPr/>
        </p:nvPicPr>
        <p:blipFill rotWithShape="1">
          <a:blip r:embed="rId5">
            <a:alphaModFix/>
          </a:blip>
          <a:srcRect l="19259" t="12952" r="2130" b="16115"/>
          <a:stretch/>
        </p:blipFill>
        <p:spPr>
          <a:xfrm>
            <a:off x="1229075" y="3339575"/>
            <a:ext cx="5038999" cy="2416749"/>
          </a:xfrm>
          <a:prstGeom prst="rect">
            <a:avLst/>
          </a:prstGeom>
          <a:noFill/>
          <a:ln>
            <a:noFill/>
          </a:ln>
        </p:spPr>
      </p:pic>
      <p:sp>
        <p:nvSpPr>
          <p:cNvPr id="235" name="Google Shape;235;g8eaf9e01e2_0_28"/>
          <p:cNvSpPr txBox="1"/>
          <p:nvPr/>
        </p:nvSpPr>
        <p:spPr>
          <a:xfrm>
            <a:off x="2775850" y="2934700"/>
            <a:ext cx="5814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2016</a:t>
            </a:r>
            <a:endParaRPr/>
          </a:p>
        </p:txBody>
      </p:sp>
      <p:sp>
        <p:nvSpPr>
          <p:cNvPr id="236" name="Google Shape;236;g8eaf9e01e2_0_28"/>
          <p:cNvSpPr txBox="1"/>
          <p:nvPr/>
        </p:nvSpPr>
        <p:spPr>
          <a:xfrm>
            <a:off x="8199575" y="3009275"/>
            <a:ext cx="5814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2020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pic>
        <p:nvPicPr>
          <p:cNvPr id="241" name="Google Shape;241;p5"/>
          <p:cNvPicPr preferRelativeResize="0"/>
          <p:nvPr/>
        </p:nvPicPr>
        <p:blipFill rotWithShape="1">
          <a:blip r:embed="rId4">
            <a:alphaModFix/>
          </a:blip>
          <a:srcRect t="6705" b="18292"/>
          <a:stretch/>
        </p:blipFill>
        <p:spPr>
          <a:xfrm>
            <a:off x="-3047" y="10"/>
            <a:ext cx="12192000" cy="6857990"/>
          </a:xfrm>
          <a:prstGeom prst="rect">
            <a:avLst/>
          </a:prstGeom>
          <a:noFill/>
          <a:ln>
            <a:noFill/>
          </a:ln>
        </p:spPr>
      </p:pic>
      <p:sp>
        <p:nvSpPr>
          <p:cNvPr id="242" name="Google Shape;242;p5"/>
          <p:cNvSpPr/>
          <p:nvPr/>
        </p:nvSpPr>
        <p:spPr>
          <a:xfrm>
            <a:off x="0" y="0"/>
            <a:ext cx="12192000" cy="3323400"/>
          </a:xfrm>
          <a:prstGeom prst="rect">
            <a:avLst/>
          </a:prstGeom>
          <a:gradFill>
            <a:gsLst>
              <a:gs pos="0">
                <a:srgbClr val="000000">
                  <a:alpha val="0"/>
                </a:srgbClr>
              </a:gs>
              <a:gs pos="57000">
                <a:srgbClr val="000000">
                  <a:alpha val="29803"/>
                </a:srgbClr>
              </a:gs>
              <a:gs pos="100000">
                <a:srgbClr val="000000">
                  <a:alpha val="29803"/>
                </a:srgbClr>
              </a:gs>
            </a:gsLst>
            <a:lin ang="16200038"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3" name="Google Shape;243;p5"/>
          <p:cNvSpPr txBox="1">
            <a:spLocks noGrp="1"/>
          </p:cNvSpPr>
          <p:nvPr>
            <p:ph type="title"/>
          </p:nvPr>
        </p:nvSpPr>
        <p:spPr>
          <a:xfrm>
            <a:off x="-3050" y="100"/>
            <a:ext cx="12192000" cy="68580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800"/>
              <a:buFont typeface="Arial"/>
              <a:buNone/>
            </a:pPr>
            <a:r>
              <a:rPr lang="en-US" sz="4800" b="1" u="sng">
                <a:solidFill>
                  <a:schemeClr val="lt1"/>
                </a:solidFill>
              </a:rPr>
              <a:t>Conclusion</a:t>
            </a:r>
            <a:endParaRPr sz="4800" b="1" u="sng">
              <a:solidFill>
                <a:schemeClr val="lt1"/>
              </a:solidFill>
            </a:endParaRPr>
          </a:p>
          <a:p>
            <a:pPr marL="0" lvl="0" indent="0" algn="ctr" rtl="0">
              <a:spcBef>
                <a:spcPts val="0"/>
              </a:spcBef>
              <a:spcAft>
                <a:spcPts val="0"/>
              </a:spcAft>
              <a:buClr>
                <a:schemeClr val="dk2"/>
              </a:buClr>
              <a:buSzPts val="4800"/>
              <a:buFont typeface="Arial"/>
              <a:buNone/>
            </a:pPr>
            <a:endParaRPr sz="4800" b="1" u="sng">
              <a:solidFill>
                <a:schemeClr val="lt1"/>
              </a:solidFill>
            </a:endParaRPr>
          </a:p>
          <a:p>
            <a:pPr marL="457200" lvl="0" indent="0" algn="ctr" rtl="0">
              <a:lnSpc>
                <a:spcPct val="100000"/>
              </a:lnSpc>
              <a:spcBef>
                <a:spcPts val="0"/>
              </a:spcBef>
              <a:spcAft>
                <a:spcPts val="0"/>
              </a:spcAft>
              <a:buNone/>
            </a:pPr>
            <a:r>
              <a:rPr lang="en-US" sz="7000" b="1">
                <a:solidFill>
                  <a:srgbClr val="FFFFFF"/>
                </a:solidFill>
              </a:rPr>
              <a:t>Polls are good instruments for capturing a snapshot of an election but are often misunderstood</a:t>
            </a:r>
            <a:endParaRPr sz="7000" b="1">
              <a:solidFill>
                <a:srgbClr val="FFFFFF"/>
              </a:solidFill>
            </a:endParaRPr>
          </a:p>
          <a:p>
            <a:pPr marL="457200" lvl="0" indent="0" algn="l" rtl="0">
              <a:lnSpc>
                <a:spcPct val="100000"/>
              </a:lnSpc>
              <a:spcBef>
                <a:spcPts val="0"/>
              </a:spcBef>
              <a:spcAft>
                <a:spcPts val="0"/>
              </a:spcAft>
              <a:buNone/>
            </a:pPr>
            <a:endParaRPr sz="3800" b="1">
              <a:solidFill>
                <a:srgbClr val="FFFFFF"/>
              </a:solidFill>
            </a:endParaRPr>
          </a:p>
          <a:p>
            <a:pPr marL="457200" lvl="0" indent="0" algn="l" rtl="0">
              <a:lnSpc>
                <a:spcPct val="100000"/>
              </a:lnSpc>
              <a:spcBef>
                <a:spcPts val="0"/>
              </a:spcBef>
              <a:spcAft>
                <a:spcPts val="0"/>
              </a:spcAft>
              <a:buNone/>
            </a:pPr>
            <a:endParaRPr sz="3800" b="1">
              <a:solidFill>
                <a:srgbClr val="FFFFFF"/>
              </a:solidFill>
            </a:endParaRPr>
          </a:p>
          <a:p>
            <a:pPr marL="0" lvl="0" indent="0" algn="ctr" rtl="0">
              <a:lnSpc>
                <a:spcPct val="100000"/>
              </a:lnSpc>
              <a:spcBef>
                <a:spcPts val="0"/>
              </a:spcBef>
              <a:spcAft>
                <a:spcPts val="0"/>
              </a:spcAft>
              <a:buClr>
                <a:schemeClr val="dk1"/>
              </a:buClr>
              <a:buFont typeface="Arial"/>
              <a:buNone/>
            </a:pPr>
            <a:endParaRPr sz="3800" b="1">
              <a:solidFill>
                <a:srgbClr val="FFFFFF"/>
              </a:solidFill>
            </a:endParaRPr>
          </a:p>
        </p:txBody>
      </p:sp>
      <p:sp>
        <p:nvSpPr>
          <p:cNvPr id="244" name="Google Shape;244;p5"/>
          <p:cNvSpPr/>
          <p:nvPr/>
        </p:nvSpPr>
        <p:spPr>
          <a:xfrm rot="10800000">
            <a:off x="3046" y="4704846"/>
            <a:ext cx="12192000" cy="2155500"/>
          </a:xfrm>
          <a:prstGeom prst="rect">
            <a:avLst/>
          </a:prstGeom>
          <a:gradFill>
            <a:gsLst>
              <a:gs pos="0">
                <a:srgbClr val="000000">
                  <a:alpha val="0"/>
                </a:srgbClr>
              </a:gs>
              <a:gs pos="58999">
                <a:srgbClr val="000000">
                  <a:alpha val="29803"/>
                </a:srgbClr>
              </a:gs>
              <a:gs pos="100000">
                <a:srgbClr val="000000">
                  <a:alpha val="29803"/>
                </a:srgbClr>
              </a:gs>
            </a:gsLst>
            <a:lin ang="16200038"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8eaf9e01e2_0_47"/>
          <p:cNvSpPr txBox="1">
            <a:spLocks noGrp="1"/>
          </p:cNvSpPr>
          <p:nvPr>
            <p:ph type="title"/>
          </p:nvPr>
        </p:nvSpPr>
        <p:spPr>
          <a:xfrm>
            <a:off x="919045" y="2800350"/>
            <a:ext cx="10353900" cy="125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Q &amp; 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8" name="Google Shape;158;p2"/>
          <p:cNvSpPr/>
          <p:nvPr/>
        </p:nvSpPr>
        <p:spPr>
          <a:xfrm>
            <a:off x="0" y="0"/>
            <a:ext cx="12192000" cy="2565918"/>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9" name="Google Shape;159;p2"/>
          <p:cNvSpPr txBox="1">
            <a:spLocks noGrp="1"/>
          </p:cNvSpPr>
          <p:nvPr>
            <p:ph type="title"/>
          </p:nvPr>
        </p:nvSpPr>
        <p:spPr>
          <a:xfrm>
            <a:off x="913794" y="741515"/>
            <a:ext cx="10353761" cy="163334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800"/>
              <a:buFont typeface="Arial"/>
              <a:buNone/>
            </a:pPr>
            <a:r>
              <a:rPr lang="en-US" sz="4800" b="1" u="sng">
                <a:solidFill>
                  <a:srgbClr val="FFFFFF"/>
                </a:solidFill>
              </a:rPr>
              <a:t>Core Message &amp; Hypothesis</a:t>
            </a:r>
            <a:endParaRPr/>
          </a:p>
        </p:txBody>
      </p:sp>
      <p:sp>
        <p:nvSpPr>
          <p:cNvPr id="160" name="Google Shape;160;p2"/>
          <p:cNvSpPr/>
          <p:nvPr/>
        </p:nvSpPr>
        <p:spPr>
          <a:xfrm>
            <a:off x="913795" y="3070927"/>
            <a:ext cx="10353762" cy="3045558"/>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None/>
            </a:pPr>
            <a:r>
              <a:rPr lang="en-US" sz="1800" b="0" i="0" u="none" strike="noStrike" cap="none">
                <a:solidFill>
                  <a:schemeClr val="dk2"/>
                </a:solidFill>
                <a:latin typeface="Arial"/>
                <a:ea typeface="Arial"/>
                <a:cs typeface="Arial"/>
                <a:sym typeface="Arial"/>
              </a:rPr>
              <a:t>By compiling the national polling data from the past 3 Presidential Elections starting with 2008, we can, with a high degree of accuracy </a:t>
            </a:r>
            <a:r>
              <a:rPr lang="en-US" sz="1800">
                <a:solidFill>
                  <a:schemeClr val="dk2"/>
                </a:solidFill>
              </a:rPr>
              <a:t>&amp;</a:t>
            </a:r>
            <a:r>
              <a:rPr lang="en-US" sz="1800" b="0" i="0" u="none" strike="noStrike" cap="none">
                <a:solidFill>
                  <a:schemeClr val="dk2"/>
                </a:solidFill>
                <a:latin typeface="Arial"/>
                <a:ea typeface="Arial"/>
                <a:cs typeface="Arial"/>
                <a:sym typeface="Arial"/>
              </a:rPr>
              <a:t> certainty, predict the winner in </a:t>
            </a:r>
            <a:r>
              <a:rPr lang="en-US" sz="1800">
                <a:solidFill>
                  <a:schemeClr val="dk2"/>
                </a:solidFill>
              </a:rPr>
              <a:t>almost all</a:t>
            </a:r>
            <a:r>
              <a:rPr lang="en-US" sz="1800" b="0" i="0" u="none" strike="noStrike" cap="none">
                <a:solidFill>
                  <a:schemeClr val="dk2"/>
                </a:solidFill>
                <a:latin typeface="Arial"/>
                <a:ea typeface="Arial"/>
                <a:cs typeface="Arial"/>
                <a:sym typeface="Arial"/>
              </a:rPr>
              <a:t> 50 states</a:t>
            </a:r>
            <a:r>
              <a:rPr lang="en-US" sz="1800">
                <a:solidFill>
                  <a:schemeClr val="dk2"/>
                </a:solidFill>
              </a:rPr>
              <a:t>.</a:t>
            </a:r>
            <a:r>
              <a:rPr lang="en-US" sz="1800" b="0" i="0" u="none" strike="noStrike" cap="none">
                <a:solidFill>
                  <a:schemeClr val="dk2"/>
                </a:solidFill>
                <a:latin typeface="Arial"/>
                <a:ea typeface="Arial"/>
                <a:cs typeface="Arial"/>
                <a:sym typeface="Arial"/>
              </a:rPr>
              <a:t> This can be done consistently, within a +-5 point margin of error. We will convey these findings utilizing both data analysis and visual representations</a:t>
            </a:r>
            <a:r>
              <a:rPr lang="en-US" sz="1800">
                <a:solidFill>
                  <a:schemeClr val="dk2"/>
                </a:solidFill>
              </a:rPr>
              <a:t>.  W</a:t>
            </a:r>
            <a:r>
              <a:rPr lang="en-US" sz="1800" b="0" i="0" u="none" strike="noStrike" cap="none">
                <a:solidFill>
                  <a:schemeClr val="dk2"/>
                </a:solidFill>
                <a:latin typeface="Arial"/>
                <a:ea typeface="Arial"/>
                <a:cs typeface="Arial"/>
                <a:sym typeface="Arial"/>
              </a:rPr>
              <a:t>e will</a:t>
            </a:r>
            <a:r>
              <a:rPr lang="en-US" sz="1800">
                <a:solidFill>
                  <a:schemeClr val="dk2"/>
                </a:solidFill>
              </a:rPr>
              <a:t> </a:t>
            </a:r>
            <a:r>
              <a:rPr lang="en-US" sz="1800" b="0" i="0" u="none" strike="noStrike" cap="none">
                <a:solidFill>
                  <a:schemeClr val="dk2"/>
                </a:solidFill>
                <a:latin typeface="Arial"/>
                <a:ea typeface="Arial"/>
                <a:cs typeface="Arial"/>
                <a:sym typeface="Arial"/>
              </a:rPr>
              <a:t>discuss the </a:t>
            </a:r>
            <a:r>
              <a:rPr lang="en-US" sz="1800">
                <a:solidFill>
                  <a:schemeClr val="dk2"/>
                </a:solidFill>
              </a:rPr>
              <a:t>accuracy </a:t>
            </a:r>
            <a:r>
              <a:rPr lang="en-US" sz="1800" b="0" i="0" u="none" strike="noStrike" cap="none">
                <a:solidFill>
                  <a:schemeClr val="dk2"/>
                </a:solidFill>
                <a:latin typeface="Arial"/>
                <a:ea typeface="Arial"/>
                <a:cs typeface="Arial"/>
                <a:sym typeface="Arial"/>
              </a:rPr>
              <a:t>of pollsters on both a state and national level. Historically, national polling is both less expensive and more accurate than its statewide counterparts and our chosen data sets reflect that sentiment accordingly. </a:t>
            </a:r>
            <a:r>
              <a:rPr lang="en-US" sz="1800">
                <a:solidFill>
                  <a:schemeClr val="dk2"/>
                </a:solidFill>
              </a:rPr>
              <a:t>E</a:t>
            </a:r>
            <a:r>
              <a:rPr lang="en-US" sz="1800" b="0" i="0" u="none" strike="noStrike" cap="none">
                <a:solidFill>
                  <a:schemeClr val="dk2"/>
                </a:solidFill>
                <a:latin typeface="Arial"/>
                <a:ea typeface="Arial"/>
                <a:cs typeface="Arial"/>
                <a:sym typeface="Arial"/>
              </a:rPr>
              <a:t>ach of these methods still plays an integral role in the overall prediction of election results. </a:t>
            </a:r>
            <a:endParaRPr sz="1800" b="0" i="0" u="none" strike="noStrike" cap="none">
              <a:solidFill>
                <a:schemeClr val="dk2"/>
              </a:solidFill>
              <a:latin typeface="Arial"/>
              <a:ea typeface="Arial"/>
              <a:cs typeface="Arial"/>
              <a:sym typeface="Arial"/>
            </a:endParaRPr>
          </a:p>
          <a:p>
            <a:pPr marL="0" marR="0" lvl="0" indent="0" algn="l" rtl="0">
              <a:spcBef>
                <a:spcPts val="0"/>
              </a:spcBef>
              <a:spcAft>
                <a:spcPts val="0"/>
              </a:spcAft>
              <a:buNone/>
            </a:pPr>
            <a:endParaRPr sz="1800">
              <a:solidFill>
                <a:schemeClr val="dk2"/>
              </a:solidFill>
            </a:endParaRPr>
          </a:p>
          <a:p>
            <a:pPr marL="0" marR="0" lvl="0" indent="0" algn="l" rtl="0">
              <a:spcBef>
                <a:spcPts val="0"/>
              </a:spcBef>
              <a:spcAft>
                <a:spcPts val="0"/>
              </a:spcAft>
              <a:buNone/>
            </a:pPr>
            <a:r>
              <a:rPr lang="en-US" sz="1800" b="0" i="0" u="none" strike="noStrike" cap="none">
                <a:solidFill>
                  <a:schemeClr val="dk2"/>
                </a:solidFill>
                <a:latin typeface="Arial"/>
                <a:ea typeface="Arial"/>
                <a:cs typeface="Arial"/>
                <a:sym typeface="Arial"/>
              </a:rPr>
              <a:t>With </a:t>
            </a:r>
            <a:r>
              <a:rPr lang="en-US" sz="1800">
                <a:solidFill>
                  <a:schemeClr val="dk2"/>
                </a:solidFill>
              </a:rPr>
              <a:t>this </a:t>
            </a:r>
            <a:r>
              <a:rPr lang="en-US" sz="1800" b="0" i="0" u="none" strike="noStrike" cap="none">
                <a:solidFill>
                  <a:schemeClr val="dk2"/>
                </a:solidFill>
                <a:latin typeface="Arial"/>
                <a:ea typeface="Arial"/>
                <a:cs typeface="Arial"/>
                <a:sym typeface="Arial"/>
              </a:rPr>
              <a:t>in mind, we will also make a prediction regarding the 2020 election, deploying some of the very same techniques used in prior polls in elections to announce our winner</a:t>
            </a:r>
            <a:r>
              <a:rPr lang="en-US" sz="1800">
                <a:solidFill>
                  <a:schemeClr val="dk2"/>
                </a:solidFill>
              </a:rPr>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4"/>
        <p:cNvGrpSpPr/>
        <p:nvPr/>
      </p:nvGrpSpPr>
      <p:grpSpPr>
        <a:xfrm>
          <a:off x="0" y="0"/>
          <a:ext cx="0" cy="0"/>
          <a:chOff x="0" y="0"/>
          <a:chExt cx="0" cy="0"/>
        </a:xfrm>
      </p:grpSpPr>
      <p:sp>
        <p:nvSpPr>
          <p:cNvPr id="165" name="Google Shape;165;p3"/>
          <p:cNvSpPr/>
          <p:nvPr/>
        </p:nvSpPr>
        <p:spPr>
          <a:xfrm>
            <a:off x="-63775" y="-471875"/>
            <a:ext cx="12383400" cy="79962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6" name="Google Shape;166;p3"/>
          <p:cNvSpPr/>
          <p:nvPr/>
        </p:nvSpPr>
        <p:spPr>
          <a:xfrm>
            <a:off x="321564" y="320040"/>
            <a:ext cx="11548800" cy="621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7" name="Google Shape;167;p3"/>
          <p:cNvSpPr txBox="1">
            <a:spLocks noGrp="1"/>
          </p:cNvSpPr>
          <p:nvPr>
            <p:ph type="title"/>
          </p:nvPr>
        </p:nvSpPr>
        <p:spPr>
          <a:xfrm>
            <a:off x="924443" y="1023257"/>
            <a:ext cx="3732902" cy="457045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4600"/>
              <a:buFont typeface="Arial"/>
              <a:buNone/>
            </a:pPr>
            <a:r>
              <a:rPr lang="en-US"/>
              <a:t>Questions &amp; Data</a:t>
            </a:r>
            <a:endParaRPr/>
          </a:p>
        </p:txBody>
      </p:sp>
      <p:cxnSp>
        <p:nvCxnSpPr>
          <p:cNvPr id="168" name="Google Shape;168;p3"/>
          <p:cNvCxnSpPr/>
          <p:nvPr/>
        </p:nvCxnSpPr>
        <p:spPr>
          <a:xfrm>
            <a:off x="4968371" y="2057399"/>
            <a:ext cx="0" cy="2743200"/>
          </a:xfrm>
          <a:prstGeom prst="straightConnector1">
            <a:avLst/>
          </a:prstGeom>
          <a:noFill/>
          <a:ln w="19050" cap="flat" cmpd="sng">
            <a:solidFill>
              <a:schemeClr val="accent1"/>
            </a:solidFill>
            <a:prstDash val="solid"/>
            <a:round/>
            <a:headEnd type="none" w="sm" len="sm"/>
            <a:tailEnd type="none" w="sm" len="sm"/>
          </a:ln>
        </p:spPr>
      </p:cxnSp>
      <p:sp>
        <p:nvSpPr>
          <p:cNvPr id="169" name="Google Shape;169;p3"/>
          <p:cNvSpPr txBox="1">
            <a:spLocks noGrp="1"/>
          </p:cNvSpPr>
          <p:nvPr>
            <p:ph type="body" idx="1"/>
          </p:nvPr>
        </p:nvSpPr>
        <p:spPr>
          <a:xfrm>
            <a:off x="5076950" y="2025250"/>
            <a:ext cx="6214200" cy="2807400"/>
          </a:xfrm>
          <a:prstGeom prst="rect">
            <a:avLst/>
          </a:prstGeom>
          <a:noFill/>
          <a:ln>
            <a:noFill/>
          </a:ln>
        </p:spPr>
        <p:txBody>
          <a:bodyPr spcFirstLastPara="1" wrap="square" lIns="91425" tIns="45700" rIns="91425" bIns="45700" anchor="ctr" anchorCtr="0">
            <a:normAutofit/>
          </a:bodyPr>
          <a:lstStyle/>
          <a:p>
            <a:pPr marL="342900" lvl="0" indent="-337750" algn="l" rtl="0">
              <a:lnSpc>
                <a:spcPct val="90000"/>
              </a:lnSpc>
              <a:spcBef>
                <a:spcPts val="0"/>
              </a:spcBef>
              <a:spcAft>
                <a:spcPts val="0"/>
              </a:spcAft>
              <a:buSzPts val="1386"/>
              <a:buChar char="◈"/>
            </a:pPr>
            <a:r>
              <a:rPr lang="en-US" sz="1765"/>
              <a:t>Q1: Have national polls been accurate in the past?</a:t>
            </a:r>
            <a:endParaRPr sz="1765"/>
          </a:p>
          <a:p>
            <a:pPr marL="342900" lvl="0" indent="-337750" algn="l" rtl="0">
              <a:lnSpc>
                <a:spcPct val="90000"/>
              </a:lnSpc>
              <a:spcBef>
                <a:spcPts val="853"/>
              </a:spcBef>
              <a:spcAft>
                <a:spcPts val="0"/>
              </a:spcAft>
              <a:buSzPts val="1386"/>
              <a:buChar char="◈"/>
            </a:pPr>
            <a:r>
              <a:rPr lang="en-US" sz="1765"/>
              <a:t>Q2: Why was Hillary Clinton expected to win the 2016 election &amp; were there widespread polling errors?</a:t>
            </a:r>
            <a:endParaRPr sz="2800"/>
          </a:p>
          <a:p>
            <a:pPr marL="342900" lvl="0" indent="-337750" algn="l" rtl="0">
              <a:lnSpc>
                <a:spcPct val="90000"/>
              </a:lnSpc>
              <a:spcBef>
                <a:spcPts val="853"/>
              </a:spcBef>
              <a:spcAft>
                <a:spcPts val="0"/>
              </a:spcAft>
              <a:buSzPts val="1386"/>
              <a:buChar char="◈"/>
            </a:pPr>
            <a:r>
              <a:rPr lang="en-US" sz="1765"/>
              <a:t>Q3: Based on polling as of today, who is likely to win the 2020 election?</a:t>
            </a:r>
            <a:endParaRPr sz="2800"/>
          </a:p>
          <a:p>
            <a:pPr marL="342900" lvl="0" indent="-337750" algn="l" rtl="0">
              <a:lnSpc>
                <a:spcPct val="90000"/>
              </a:lnSpc>
              <a:spcBef>
                <a:spcPts val="853"/>
              </a:spcBef>
              <a:spcAft>
                <a:spcPts val="0"/>
              </a:spcAft>
              <a:buSzPts val="1386"/>
              <a:buChar char="◈"/>
            </a:pPr>
            <a:r>
              <a:rPr lang="en-US" sz="1765"/>
              <a:t>Q4: In our current data centric society, are there other accurate ways to predict who will win elections other than polls?</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g8eaf9e033a_6_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5" name="Google Shape;175;g8eaf9e033a_6_10"/>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6" name="Google Shape;176;g8eaf9e033a_6_10"/>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Acquiring and Cleaning the Data</a:t>
            </a:r>
            <a:endParaRPr sz="4800" b="1" u="sng">
              <a:solidFill>
                <a:srgbClr val="FFFFFF"/>
              </a:solidFill>
            </a:endParaRPr>
          </a:p>
        </p:txBody>
      </p:sp>
      <p:sp>
        <p:nvSpPr>
          <p:cNvPr id="177" name="Google Shape;177;g8eaf9e033a_6_10"/>
          <p:cNvSpPr txBox="1">
            <a:spLocks noGrp="1"/>
          </p:cNvSpPr>
          <p:nvPr>
            <p:ph type="body" idx="4294967295"/>
          </p:nvPr>
        </p:nvSpPr>
        <p:spPr>
          <a:xfrm>
            <a:off x="1150500" y="3024600"/>
            <a:ext cx="9891000" cy="2807400"/>
          </a:xfrm>
          <a:prstGeom prst="rect">
            <a:avLst/>
          </a:prstGeom>
          <a:noFill/>
          <a:ln>
            <a:noFill/>
          </a:ln>
        </p:spPr>
        <p:txBody>
          <a:bodyPr spcFirstLastPara="1" wrap="square" lIns="91425" tIns="45700" rIns="91425" bIns="45700" anchor="ctr" anchorCtr="0">
            <a:noAutofit/>
          </a:bodyPr>
          <a:lstStyle/>
          <a:p>
            <a:pPr marL="342900" lvl="0" indent="-364070" algn="l" rtl="0">
              <a:lnSpc>
                <a:spcPct val="90000"/>
              </a:lnSpc>
              <a:spcBef>
                <a:spcPts val="0"/>
              </a:spcBef>
              <a:spcAft>
                <a:spcPts val="0"/>
              </a:spcAft>
              <a:buSzPts val="1800"/>
              <a:buChar char="◈"/>
            </a:pPr>
            <a:r>
              <a:rPr lang="en-US" sz="1800"/>
              <a:t>Pulled polls from major national and state level pollsters (ABC News, NYTimes/Sienna College, Monmouth University et al) for the years 2008, 2012, 2016, and 2020.  </a:t>
            </a:r>
            <a:endParaRPr sz="1800"/>
          </a:p>
          <a:p>
            <a:pPr marL="342900" lvl="0" indent="-364070" algn="l" rtl="0">
              <a:lnSpc>
                <a:spcPct val="90000"/>
              </a:lnSpc>
              <a:spcBef>
                <a:spcPts val="853"/>
              </a:spcBef>
              <a:spcAft>
                <a:spcPts val="0"/>
              </a:spcAft>
              <a:buSzPts val="1800"/>
              <a:buChar char="◈"/>
            </a:pPr>
            <a:r>
              <a:rPr lang="en-US" sz="1800"/>
              <a:t>Downloaded a complete dataset of the 2016 and 2020 polls from data.fivethirtyeight.com. </a:t>
            </a:r>
            <a:endParaRPr sz="1800"/>
          </a:p>
          <a:p>
            <a:pPr marL="342900" lvl="0" indent="-364070" algn="l" rtl="0">
              <a:lnSpc>
                <a:spcPct val="90000"/>
              </a:lnSpc>
              <a:spcBef>
                <a:spcPts val="853"/>
              </a:spcBef>
              <a:spcAft>
                <a:spcPts val="0"/>
              </a:spcAft>
              <a:buSzPts val="1800"/>
              <a:buChar char="◈"/>
            </a:pPr>
            <a:r>
              <a:rPr lang="en-US" sz="1800"/>
              <a:t>Built a national presidential polling dataset that included data from 2008 to 2020.</a:t>
            </a:r>
            <a:endParaRPr sz="1800"/>
          </a:p>
          <a:p>
            <a:pPr marL="342900" lvl="0" indent="-364070" algn="l" rtl="0">
              <a:lnSpc>
                <a:spcPct val="90000"/>
              </a:lnSpc>
              <a:spcBef>
                <a:spcPts val="853"/>
              </a:spcBef>
              <a:spcAft>
                <a:spcPts val="0"/>
              </a:spcAft>
              <a:buSzPts val="1800"/>
              <a:buChar char="◈"/>
            </a:pPr>
            <a:r>
              <a:rPr lang="en-US" sz="1800"/>
              <a:t>Built two datasets for 2016 and 2020 that broke data down to the state level so that they could be built into heat maps.  </a:t>
            </a:r>
            <a:endParaRPr sz="1800"/>
          </a:p>
          <a:p>
            <a:pPr marL="342900" lvl="0" indent="-364070" algn="l" rtl="0">
              <a:lnSpc>
                <a:spcPct val="90000"/>
              </a:lnSpc>
              <a:spcBef>
                <a:spcPts val="853"/>
              </a:spcBef>
              <a:spcAft>
                <a:spcPts val="0"/>
              </a:spcAft>
              <a:buSzPts val="1800"/>
              <a:buChar char="◈"/>
            </a:pPr>
            <a:r>
              <a:rPr lang="en-US" sz="1800"/>
              <a:t>For more details, please, reference the code comments in our Github repository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g8eaf9e033a_2_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3" name="Google Shape;183;g8eaf9e033a_2_3"/>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4" name="Google Shape;184;g8eaf9e033a_2_3"/>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2008 Election Polling Analysis</a:t>
            </a:r>
            <a:endParaRPr sz="4800" b="1" u="sng">
              <a:solidFill>
                <a:srgbClr val="FFFFFF"/>
              </a:solidFill>
            </a:endParaRPr>
          </a:p>
        </p:txBody>
      </p:sp>
      <p:pic>
        <p:nvPicPr>
          <p:cNvPr id="185" name="Google Shape;185;g8eaf9e033a_2_3"/>
          <p:cNvPicPr preferRelativeResize="0"/>
          <p:nvPr/>
        </p:nvPicPr>
        <p:blipFill>
          <a:blip r:embed="rId4">
            <a:alphaModFix/>
          </a:blip>
          <a:stretch>
            <a:fillRect/>
          </a:stretch>
        </p:blipFill>
        <p:spPr>
          <a:xfrm>
            <a:off x="4465088" y="2736700"/>
            <a:ext cx="7655824" cy="3809026"/>
          </a:xfrm>
          <a:prstGeom prst="rect">
            <a:avLst/>
          </a:prstGeom>
          <a:noFill/>
          <a:ln>
            <a:noFill/>
          </a:ln>
        </p:spPr>
      </p:pic>
      <p:pic>
        <p:nvPicPr>
          <p:cNvPr id="186" name="Google Shape;186;g8eaf9e033a_2_3"/>
          <p:cNvPicPr preferRelativeResize="0"/>
          <p:nvPr/>
        </p:nvPicPr>
        <p:blipFill>
          <a:blip r:embed="rId5">
            <a:alphaModFix/>
          </a:blip>
          <a:stretch>
            <a:fillRect/>
          </a:stretch>
        </p:blipFill>
        <p:spPr>
          <a:xfrm>
            <a:off x="0" y="3122588"/>
            <a:ext cx="4265650" cy="3037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
        <p:cNvGrpSpPr/>
        <p:nvPr/>
      </p:nvGrpSpPr>
      <p:grpSpPr>
        <a:xfrm>
          <a:off x="0" y="0"/>
          <a:ext cx="0" cy="0"/>
          <a:chOff x="0" y="0"/>
          <a:chExt cx="0" cy="0"/>
        </a:xfrm>
      </p:grpSpPr>
      <p:sp>
        <p:nvSpPr>
          <p:cNvPr id="191" name="Google Shape;191;g8eaf9e033a_2_1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2" name="Google Shape;192;g8eaf9e033a_2_13"/>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3" name="Google Shape;193;g8eaf9e033a_2_13"/>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4800"/>
              <a:buFont typeface="Arial"/>
              <a:buNone/>
            </a:pPr>
            <a:r>
              <a:rPr lang="en-US" sz="4800" b="1" u="sng">
                <a:solidFill>
                  <a:schemeClr val="lt1"/>
                </a:solidFill>
              </a:rPr>
              <a:t>2012 Election Polling Analysis</a:t>
            </a:r>
            <a:endParaRPr sz="4800" b="1" u="sng">
              <a:solidFill>
                <a:srgbClr val="FFFFFF"/>
              </a:solidFill>
            </a:endParaRPr>
          </a:p>
        </p:txBody>
      </p:sp>
      <p:pic>
        <p:nvPicPr>
          <p:cNvPr id="194" name="Google Shape;194;g8eaf9e033a_2_13"/>
          <p:cNvPicPr preferRelativeResize="0"/>
          <p:nvPr/>
        </p:nvPicPr>
        <p:blipFill>
          <a:blip r:embed="rId4">
            <a:alphaModFix/>
          </a:blip>
          <a:stretch>
            <a:fillRect/>
          </a:stretch>
        </p:blipFill>
        <p:spPr>
          <a:xfrm>
            <a:off x="4646387" y="2825571"/>
            <a:ext cx="7545624" cy="3742199"/>
          </a:xfrm>
          <a:prstGeom prst="rect">
            <a:avLst/>
          </a:prstGeom>
          <a:noFill/>
          <a:ln>
            <a:noFill/>
          </a:ln>
        </p:spPr>
      </p:pic>
      <p:pic>
        <p:nvPicPr>
          <p:cNvPr id="195" name="Google Shape;195;g8eaf9e033a_2_13"/>
          <p:cNvPicPr preferRelativeResize="0"/>
          <p:nvPr/>
        </p:nvPicPr>
        <p:blipFill>
          <a:blip r:embed="rId5">
            <a:alphaModFix/>
          </a:blip>
          <a:stretch>
            <a:fillRect/>
          </a:stretch>
        </p:blipFill>
        <p:spPr>
          <a:xfrm>
            <a:off x="0" y="3243475"/>
            <a:ext cx="4653950" cy="290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9"/>
        <p:cNvGrpSpPr/>
        <p:nvPr/>
      </p:nvGrpSpPr>
      <p:grpSpPr>
        <a:xfrm>
          <a:off x="0" y="0"/>
          <a:ext cx="0" cy="0"/>
          <a:chOff x="0" y="0"/>
          <a:chExt cx="0" cy="0"/>
        </a:xfrm>
      </p:grpSpPr>
      <p:sp>
        <p:nvSpPr>
          <p:cNvPr id="200" name="Google Shape;200;g8eaf9e01e2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1" name="Google Shape;201;g8eaf9e01e2_0_0"/>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2" name="Google Shape;202;g8eaf9e01e2_0_0"/>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2016 Bar Graph</a:t>
            </a:r>
            <a:endParaRPr sz="4800" b="1" u="sng">
              <a:solidFill>
                <a:srgbClr val="FFFFFF"/>
              </a:solidFill>
            </a:endParaRPr>
          </a:p>
        </p:txBody>
      </p:sp>
      <p:sp>
        <p:nvSpPr>
          <p:cNvPr id="203" name="Google Shape;203;g8eaf9e01e2_0_0"/>
          <p:cNvSpPr/>
          <p:nvPr/>
        </p:nvSpPr>
        <p:spPr>
          <a:xfrm>
            <a:off x="1772850" y="5801375"/>
            <a:ext cx="8646300" cy="501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2"/>
                </a:solidFill>
              </a:rPr>
              <a:t>It predicted HIllary would win the national popular vote and she did!  Hurray for her!  No, wait a second...</a:t>
            </a:r>
            <a:endParaRPr/>
          </a:p>
        </p:txBody>
      </p:sp>
      <p:pic>
        <p:nvPicPr>
          <p:cNvPr id="204" name="Google Shape;204;g8eaf9e01e2_0_0"/>
          <p:cNvPicPr preferRelativeResize="0"/>
          <p:nvPr/>
        </p:nvPicPr>
        <p:blipFill>
          <a:blip r:embed="rId4">
            <a:alphaModFix/>
          </a:blip>
          <a:stretch>
            <a:fillRect/>
          </a:stretch>
        </p:blipFill>
        <p:spPr>
          <a:xfrm>
            <a:off x="4023851" y="2793400"/>
            <a:ext cx="4143025" cy="2812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sp>
        <p:nvSpPr>
          <p:cNvPr id="209" name="Google Shape;209;g8eaf9e01e2_0_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0" name="Google Shape;210;g8eaf9e01e2_0_7"/>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1" name="Google Shape;211;g8eaf9e01e2_0_7"/>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2020 Bar Graph</a:t>
            </a:r>
            <a:endParaRPr sz="4800" b="1" u="sng">
              <a:solidFill>
                <a:srgbClr val="FFFFFF"/>
              </a:solidFill>
            </a:endParaRPr>
          </a:p>
        </p:txBody>
      </p:sp>
      <p:pic>
        <p:nvPicPr>
          <p:cNvPr id="212" name="Google Shape;212;g8eaf9e01e2_0_7"/>
          <p:cNvPicPr preferRelativeResize="0"/>
          <p:nvPr/>
        </p:nvPicPr>
        <p:blipFill>
          <a:blip r:embed="rId4">
            <a:alphaModFix/>
          </a:blip>
          <a:stretch>
            <a:fillRect/>
          </a:stretch>
        </p:blipFill>
        <p:spPr>
          <a:xfrm>
            <a:off x="3918450" y="2949650"/>
            <a:ext cx="4344600" cy="2998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g8eaf9e01e2_0_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8" name="Google Shape;218;g8eaf9e01e2_0_14"/>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9" name="Google Shape;219;g8eaf9e01e2_0_14"/>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2016 Heat Map + Actual Election Outcome </a:t>
            </a:r>
            <a:endParaRPr sz="4800" b="1" u="sng">
              <a:solidFill>
                <a:srgbClr val="FFFFFF"/>
              </a:solidFill>
            </a:endParaRPr>
          </a:p>
        </p:txBody>
      </p:sp>
      <p:sp>
        <p:nvSpPr>
          <p:cNvPr id="220" name="Google Shape;220;g8eaf9e01e2_0_14"/>
          <p:cNvSpPr/>
          <p:nvPr/>
        </p:nvSpPr>
        <p:spPr>
          <a:xfrm>
            <a:off x="-3" y="3185350"/>
            <a:ext cx="4129500" cy="3045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2"/>
                </a:solidFill>
              </a:rPr>
              <a:t>Snip the heatmap, and put a text box over states that were predicted to go to Hillary and didn’t and what the polling average says her lead was. https://www.nytimes.com/elections/2016/results/president</a:t>
            </a:r>
            <a:endParaRPr sz="1800">
              <a:solidFill>
                <a:schemeClr val="dk2"/>
              </a:solidFill>
            </a:endParaRPr>
          </a:p>
        </p:txBody>
      </p:sp>
      <p:pic>
        <p:nvPicPr>
          <p:cNvPr id="221" name="Google Shape;221;g8eaf9e01e2_0_14"/>
          <p:cNvPicPr preferRelativeResize="0"/>
          <p:nvPr/>
        </p:nvPicPr>
        <p:blipFill>
          <a:blip r:embed="rId4">
            <a:alphaModFix/>
          </a:blip>
          <a:stretch>
            <a:fillRect/>
          </a:stretch>
        </p:blipFill>
        <p:spPr>
          <a:xfrm>
            <a:off x="6051225" y="2764336"/>
            <a:ext cx="6140777" cy="3887627"/>
          </a:xfrm>
          <a:prstGeom prst="rect">
            <a:avLst/>
          </a:prstGeom>
          <a:noFill/>
          <a:ln>
            <a:noFill/>
          </a:ln>
        </p:spPr>
      </p:pic>
      <p:pic>
        <p:nvPicPr>
          <p:cNvPr id="222" name="Google Shape;222;g8eaf9e01e2_0_14"/>
          <p:cNvPicPr preferRelativeResize="0"/>
          <p:nvPr/>
        </p:nvPicPr>
        <p:blipFill>
          <a:blip r:embed="rId5">
            <a:alphaModFix/>
          </a:blip>
          <a:stretch>
            <a:fillRect/>
          </a:stretch>
        </p:blipFill>
        <p:spPr>
          <a:xfrm>
            <a:off x="0" y="3148413"/>
            <a:ext cx="5869025" cy="3119474"/>
          </a:xfrm>
          <a:prstGeom prst="rect">
            <a:avLst/>
          </a:prstGeom>
          <a:noFill/>
          <a:ln>
            <a:noFill/>
          </a:ln>
        </p:spPr>
      </p:pic>
      <p:sp>
        <p:nvSpPr>
          <p:cNvPr id="223" name="Google Shape;223;g8eaf9e01e2_0_14"/>
          <p:cNvSpPr txBox="1"/>
          <p:nvPr/>
        </p:nvSpPr>
        <p:spPr>
          <a:xfrm>
            <a:off x="1036575" y="2615550"/>
            <a:ext cx="1704600" cy="10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FL: Trump 0.9%</a:t>
            </a:r>
            <a:endParaRPr/>
          </a:p>
          <a:p>
            <a:pPr marL="0" lvl="0" indent="0" algn="l" rtl="0">
              <a:spcBef>
                <a:spcPts val="0"/>
              </a:spcBef>
              <a:spcAft>
                <a:spcPts val="0"/>
              </a:spcAft>
              <a:buNone/>
            </a:pPr>
            <a:r>
              <a:rPr lang="en-US"/>
              <a:t>PA: Clinton 3%</a:t>
            </a:r>
            <a:endParaRPr/>
          </a:p>
          <a:p>
            <a:pPr marL="0" lvl="0" indent="0" algn="l" rtl="0">
              <a:spcBef>
                <a:spcPts val="0"/>
              </a:spcBef>
              <a:spcAft>
                <a:spcPts val="0"/>
              </a:spcAft>
              <a:buNone/>
            </a:pPr>
            <a:r>
              <a:rPr lang="en-US"/>
              <a:t>MI: Clinton 3%</a:t>
            </a:r>
            <a:endParaRPr/>
          </a:p>
          <a:p>
            <a:pPr marL="0" lvl="0" indent="0" algn="l" rtl="0">
              <a:spcBef>
                <a:spcPts val="0"/>
              </a:spcBef>
              <a:spcAft>
                <a:spcPts val="0"/>
              </a:spcAft>
              <a:buNone/>
            </a:pPr>
            <a:r>
              <a:rPr lang="en-US"/>
              <a:t>OH: Trump: 1%</a:t>
            </a:r>
            <a:endParaRPr/>
          </a:p>
        </p:txBody>
      </p:sp>
      <p:sp>
        <p:nvSpPr>
          <p:cNvPr id="224" name="Google Shape;224;g8eaf9e01e2_0_14"/>
          <p:cNvSpPr txBox="1"/>
          <p:nvPr/>
        </p:nvSpPr>
        <p:spPr>
          <a:xfrm>
            <a:off x="2918450" y="2615550"/>
            <a:ext cx="1896600" cy="10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All of these averages are within a 5 points of the actual outcome!</a:t>
            </a:r>
            <a:endParaRPr/>
          </a:p>
        </p:txBody>
      </p:sp>
    </p:spTree>
  </p:cSld>
  <p:clrMapOvr>
    <a:masterClrMapping/>
  </p:clrMapOvr>
</p:sld>
</file>

<file path=ppt/theme/theme1.xml><?xml version="1.0" encoding="utf-8"?>
<a:theme xmlns:a="http://schemas.openxmlformats.org/drawingml/2006/main" name="SlateVTI">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VTI">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931</Words>
  <Application>Microsoft Office PowerPoint</Application>
  <PresentationFormat>Widescreen</PresentationFormat>
  <Paragraphs>53</Paragraphs>
  <Slides>12</Slides>
  <Notes>12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12</vt:i4>
      </vt:variant>
    </vt:vector>
  </HeadingPairs>
  <TitlesOfParts>
    <vt:vector size="16" baseType="lpstr">
      <vt:lpstr>Arial</vt:lpstr>
      <vt:lpstr>Noto Sans Symbols</vt:lpstr>
      <vt:lpstr>SlateVTI</vt:lpstr>
      <vt:lpstr>SlateVTI</vt:lpstr>
      <vt:lpstr>An In-depth Analysis of Polls &amp; Polling: By the Numbers</vt:lpstr>
      <vt:lpstr>Core Message &amp; Hypothesis</vt:lpstr>
      <vt:lpstr>Questions &amp; Data</vt:lpstr>
      <vt:lpstr>Acquiring and Cleaning the Data</vt:lpstr>
      <vt:lpstr>2008 Election Polling Analysis</vt:lpstr>
      <vt:lpstr>2012 Election Polling Analysis</vt:lpstr>
      <vt:lpstr>2016 Bar Graph</vt:lpstr>
      <vt:lpstr>2020 Bar Graph</vt:lpstr>
      <vt:lpstr>2016 Heat Map + Actual Election Outcome </vt:lpstr>
      <vt:lpstr>2020 Heat Map + Our Prediction</vt:lpstr>
      <vt:lpstr>Conclusion  Polls are good instruments for capturing a snapshot of an election but are often misunderstood   </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In-depth Analysis of Polls &amp; Polling: By the Numbers</dc:title>
  <dc:creator>Owner</dc:creator>
  <cp:lastModifiedBy>David D</cp:lastModifiedBy>
  <cp:revision>1</cp:revision>
  <dcterms:created xsi:type="dcterms:W3CDTF">2020-07-27T05:35:26Z</dcterms:created>
  <dcterms:modified xsi:type="dcterms:W3CDTF">2020-07-27T23:15:13Z</dcterms:modified>
</cp:coreProperties>
</file>